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57" r:id="rId8"/>
    <p:sldId id="263" r:id="rId9"/>
  </p:sldIdLst>
  <p:sldSz cx="18288000" cy="18288000"/>
  <p:notesSz cx="6858000" cy="9144000"/>
  <p:embeddedFontLst>
    <p:embeddedFont>
      <p:font typeface="Teshrin" panose="020B0604020202020204" charset="-78"/>
      <p:regular r:id="rId10"/>
    </p:embeddedFont>
    <p:embeddedFont>
      <p:font typeface="Ara Hamah Zanki" panose="020B0604020202020204" charset="-78"/>
      <p:regular r:id="rId11"/>
    </p:embeddedFont>
    <p:embeddedFont>
      <p:font typeface="Noto Sans Arabic Bold" panose="020B0604020202020204"/>
      <p:regular r:id="rId12"/>
    </p:embeddedFont>
    <p:embeddedFont>
      <p:font typeface="Calibri" panose="020F0502020204030204" pitchFamily="34" charset="0"/>
      <p:regular r:id="rId13"/>
      <p:bold r:id="rId14"/>
    </p:embeddedFont>
    <p:embeddedFont>
      <p:font typeface="Noto Sans Arabic" panose="020B0604020202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9" d="100"/>
          <a:sy n="19" d="100"/>
        </p:scale>
        <p:origin x="287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26.svg"/><Relationship Id="rId30"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svg"/><Relationship Id="rId1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8.svg"/><Relationship Id="rId12" Type="http://schemas.openxmlformats.org/officeDocument/2006/relationships/image" Target="../media/image9.png"/><Relationship Id="rId17" Type="http://schemas.openxmlformats.org/officeDocument/2006/relationships/image" Target="../media/image24.svg"/><Relationship Id="rId2" Type="http://schemas.openxmlformats.org/officeDocument/2006/relationships/image" Target="../media/image16.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40.svg"/><Relationship Id="rId15" Type="http://schemas.openxmlformats.org/officeDocument/2006/relationships/image" Target="../media/image33.svg"/><Relationship Id="rId10" Type="http://schemas.openxmlformats.org/officeDocument/2006/relationships/image" Target="../media/image7.png"/><Relationship Id="rId19" Type="http://schemas.openxmlformats.org/officeDocument/2006/relationships/image" Target="../media/image35.svg"/><Relationship Id="rId4" Type="http://schemas.openxmlformats.org/officeDocument/2006/relationships/image" Target="../media/image17.png"/><Relationship Id="rId9" Type="http://schemas.openxmlformats.org/officeDocument/2006/relationships/image" Target="../media/image12.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4.svg"/><Relationship Id="rId18" Type="http://schemas.openxmlformats.org/officeDocument/2006/relationships/image" Target="../media/image12.png"/><Relationship Id="rId3" Type="http://schemas.openxmlformats.org/officeDocument/2006/relationships/image" Target="../media/image10.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21.png"/><Relationship Id="rId17" Type="http://schemas.openxmlformats.org/officeDocument/2006/relationships/image" Target="../media/image22.svg"/><Relationship Id="rId2" Type="http://schemas.openxmlformats.org/officeDocument/2006/relationships/image" Target="../media/image5.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42.svg"/><Relationship Id="rId15" Type="http://schemas.openxmlformats.org/officeDocument/2006/relationships/image" Target="../media/image46.svg"/><Relationship Id="rId23" Type="http://schemas.openxmlformats.org/officeDocument/2006/relationships/image" Target="../media/image24.jpeg"/><Relationship Id="rId10" Type="http://schemas.openxmlformats.org/officeDocument/2006/relationships/image" Target="../media/image7.png"/><Relationship Id="rId19" Type="http://schemas.openxmlformats.org/officeDocument/2006/relationships/image" Target="../media/image24.svg"/><Relationship Id="rId4" Type="http://schemas.openxmlformats.org/officeDocument/2006/relationships/image" Target="../media/image20.png"/><Relationship Id="rId9" Type="http://schemas.openxmlformats.org/officeDocument/2006/relationships/image" Target="../media/image8.svg"/><Relationship Id="rId14" Type="http://schemas.openxmlformats.org/officeDocument/2006/relationships/image" Target="../media/image22.png"/><Relationship Id="rId22"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4.svg"/><Relationship Id="rId3" Type="http://schemas.openxmlformats.org/officeDocument/2006/relationships/image" Target="../media/image31.svg"/><Relationship Id="rId7" Type="http://schemas.openxmlformats.org/officeDocument/2006/relationships/image" Target="../media/image50.svg"/><Relationship Id="rId12"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52.svg"/><Relationship Id="rId5" Type="http://schemas.openxmlformats.org/officeDocument/2006/relationships/image" Target="../media/image14.svg"/><Relationship Id="rId15" Type="http://schemas.openxmlformats.org/officeDocument/2006/relationships/image" Target="../media/image56.svg"/><Relationship Id="rId10"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35.sv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18" Type="http://schemas.openxmlformats.org/officeDocument/2006/relationships/image" Target="../media/image13.png"/><Relationship Id="rId26" Type="http://schemas.openxmlformats.org/officeDocument/2006/relationships/image" Target="../media/image33.jpg"/><Relationship Id="rId3" Type="http://schemas.openxmlformats.org/officeDocument/2006/relationships/image" Target="../media/image10.svg"/><Relationship Id="rId21" Type="http://schemas.openxmlformats.org/officeDocument/2006/relationships/image" Target="../media/image58.svg"/><Relationship Id="rId7" Type="http://schemas.openxmlformats.org/officeDocument/2006/relationships/image" Target="../media/image8.svg"/><Relationship Id="rId12" Type="http://schemas.openxmlformats.org/officeDocument/2006/relationships/image" Target="../media/image8.png"/><Relationship Id="rId17" Type="http://schemas.openxmlformats.org/officeDocument/2006/relationships/image" Target="../media/image24.svg"/><Relationship Id="rId25" Type="http://schemas.openxmlformats.org/officeDocument/2006/relationships/image" Target="../media/image62.svg"/><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8.svg"/><Relationship Id="rId24" Type="http://schemas.openxmlformats.org/officeDocument/2006/relationships/image" Target="../media/image32.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60.svg"/><Relationship Id="rId10" Type="http://schemas.openxmlformats.org/officeDocument/2006/relationships/image" Target="../media/image9.png"/><Relationship Id="rId19" Type="http://schemas.openxmlformats.org/officeDocument/2006/relationships/image" Target="../media/image26.svg"/><Relationship Id="rId4" Type="http://schemas.openxmlformats.org/officeDocument/2006/relationships/image" Target="../media/image6.png"/><Relationship Id="rId9" Type="http://schemas.openxmlformats.org/officeDocument/2006/relationships/image" Target="../media/image14.svg"/><Relationship Id="rId14" Type="http://schemas.openxmlformats.org/officeDocument/2006/relationships/image" Target="../media/image11.png"/><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4.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3.svg"/><Relationship Id="rId5" Type="http://schemas.openxmlformats.org/officeDocument/2006/relationships/image" Target="../media/image12.svg"/><Relationship Id="rId15" Type="http://schemas.openxmlformats.org/officeDocument/2006/relationships/image" Target="../media/image35.sv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6.png"/><Relationship Id="rId3" Type="http://schemas.openxmlformats.org/officeDocument/2006/relationships/slideLayout" Target="../slideLayouts/slideLayout7.xml"/><Relationship Id="rId7" Type="http://schemas.openxmlformats.org/officeDocument/2006/relationships/image" Target="../media/image14.svg"/><Relationship Id="rId12" Type="http://schemas.openxmlformats.org/officeDocument/2006/relationships/image" Target="../media/image35.jpe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png"/><Relationship Id="rId11" Type="http://schemas.openxmlformats.org/officeDocument/2006/relationships/image" Target="../media/image35.svg"/><Relationship Id="rId5" Type="http://schemas.openxmlformats.org/officeDocument/2006/relationships/image" Target="../media/image31.sv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2C6D5"/>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98590" y="0"/>
            <a:ext cx="10287000" cy="18288000"/>
            <a:chOff x="0" y="0"/>
            <a:chExt cx="1149350" cy="1149350"/>
          </a:xfrm>
        </p:grpSpPr>
        <p:sp>
          <p:nvSpPr>
            <p:cNvPr id="3" name="Freeform 3"/>
            <p:cNvSpPr/>
            <p:nvPr/>
          </p:nvSpPr>
          <p:spPr>
            <a:xfrm>
              <a:off x="0" y="0"/>
              <a:ext cx="6716835" cy="11941040"/>
            </a:xfrm>
            <a:custGeom>
              <a:avLst/>
              <a:gdLst/>
              <a:ahLst/>
              <a:cxnLst/>
              <a:rect l="l" t="t" r="r" b="b"/>
              <a:pathLst>
                <a:path w="6716835" h="11941040">
                  <a:moveTo>
                    <a:pt x="6716835" y="131945"/>
                  </a:moveTo>
                  <a:lnTo>
                    <a:pt x="6716835" y="0"/>
                  </a:lnTo>
                  <a:lnTo>
                    <a:pt x="37110" y="0"/>
                  </a:lnTo>
                  <a:lnTo>
                    <a:pt x="37110" y="65973"/>
                  </a:lnTo>
                  <a:lnTo>
                    <a:pt x="0" y="65973"/>
                  </a:lnTo>
                  <a:lnTo>
                    <a:pt x="0" y="11941040"/>
                  </a:lnTo>
                  <a:lnTo>
                    <a:pt x="74219" y="11941040"/>
                  </a:lnTo>
                  <a:lnTo>
                    <a:pt x="74219" y="9632000"/>
                  </a:lnTo>
                  <a:lnTo>
                    <a:pt x="1335945" y="9632000"/>
                  </a:lnTo>
                  <a:lnTo>
                    <a:pt x="1335945" y="11941040"/>
                  </a:lnTo>
                  <a:lnTo>
                    <a:pt x="1410164" y="11941040"/>
                  </a:lnTo>
                  <a:lnTo>
                    <a:pt x="1410164" y="9632000"/>
                  </a:lnTo>
                  <a:lnTo>
                    <a:pt x="2671890" y="9632000"/>
                  </a:lnTo>
                  <a:lnTo>
                    <a:pt x="2671890" y="11941040"/>
                  </a:lnTo>
                  <a:lnTo>
                    <a:pt x="2746109" y="11941040"/>
                  </a:lnTo>
                  <a:lnTo>
                    <a:pt x="2746109" y="9632000"/>
                  </a:lnTo>
                  <a:lnTo>
                    <a:pt x="4007835" y="9632000"/>
                  </a:lnTo>
                  <a:lnTo>
                    <a:pt x="4007835" y="11941040"/>
                  </a:lnTo>
                  <a:lnTo>
                    <a:pt x="4082054" y="11941040"/>
                  </a:lnTo>
                  <a:lnTo>
                    <a:pt x="4082054" y="9632000"/>
                  </a:lnTo>
                  <a:lnTo>
                    <a:pt x="5343780" y="9632000"/>
                  </a:lnTo>
                  <a:lnTo>
                    <a:pt x="5343780" y="11941040"/>
                  </a:lnTo>
                  <a:lnTo>
                    <a:pt x="5418000" y="11941040"/>
                  </a:lnTo>
                  <a:lnTo>
                    <a:pt x="5418000" y="9632000"/>
                  </a:lnTo>
                  <a:lnTo>
                    <a:pt x="6716835" y="9632000"/>
                  </a:lnTo>
                  <a:lnTo>
                    <a:pt x="6716835" y="9500054"/>
                  </a:lnTo>
                  <a:lnTo>
                    <a:pt x="5418000" y="9500054"/>
                  </a:lnTo>
                  <a:lnTo>
                    <a:pt x="5418000" y="7256986"/>
                  </a:lnTo>
                  <a:lnTo>
                    <a:pt x="6716835" y="7256986"/>
                  </a:lnTo>
                  <a:lnTo>
                    <a:pt x="6716835" y="7125040"/>
                  </a:lnTo>
                  <a:lnTo>
                    <a:pt x="5418000" y="7125040"/>
                  </a:lnTo>
                  <a:lnTo>
                    <a:pt x="5418000" y="4881972"/>
                  </a:lnTo>
                  <a:lnTo>
                    <a:pt x="6716835" y="4881972"/>
                  </a:lnTo>
                  <a:lnTo>
                    <a:pt x="6716835" y="4750027"/>
                  </a:lnTo>
                  <a:lnTo>
                    <a:pt x="5418000" y="4750027"/>
                  </a:lnTo>
                  <a:lnTo>
                    <a:pt x="5418000" y="2506959"/>
                  </a:lnTo>
                  <a:lnTo>
                    <a:pt x="6716835" y="2506959"/>
                  </a:lnTo>
                  <a:lnTo>
                    <a:pt x="6716835" y="2375014"/>
                  </a:lnTo>
                  <a:lnTo>
                    <a:pt x="5418000" y="2375014"/>
                  </a:lnTo>
                  <a:lnTo>
                    <a:pt x="5418000" y="131945"/>
                  </a:lnTo>
                  <a:lnTo>
                    <a:pt x="6716835" y="131945"/>
                  </a:lnTo>
                  <a:close/>
                  <a:moveTo>
                    <a:pt x="1410164" y="2375014"/>
                  </a:moveTo>
                  <a:lnTo>
                    <a:pt x="1410164" y="131945"/>
                  </a:lnTo>
                  <a:lnTo>
                    <a:pt x="2671890" y="131945"/>
                  </a:lnTo>
                  <a:lnTo>
                    <a:pt x="2671890" y="2375014"/>
                  </a:lnTo>
                  <a:lnTo>
                    <a:pt x="1410164" y="2375014"/>
                  </a:lnTo>
                  <a:close/>
                  <a:moveTo>
                    <a:pt x="2671890" y="2506959"/>
                  </a:moveTo>
                  <a:lnTo>
                    <a:pt x="2671890" y="4750027"/>
                  </a:lnTo>
                  <a:lnTo>
                    <a:pt x="1410164" y="4750027"/>
                  </a:lnTo>
                  <a:lnTo>
                    <a:pt x="1410164" y="2506959"/>
                  </a:lnTo>
                  <a:lnTo>
                    <a:pt x="2671890" y="2506959"/>
                  </a:lnTo>
                  <a:close/>
                  <a:moveTo>
                    <a:pt x="1335945" y="2375014"/>
                  </a:moveTo>
                  <a:lnTo>
                    <a:pt x="74219" y="2375014"/>
                  </a:lnTo>
                  <a:lnTo>
                    <a:pt x="74219" y="131945"/>
                  </a:lnTo>
                  <a:lnTo>
                    <a:pt x="1335945" y="131945"/>
                  </a:lnTo>
                  <a:lnTo>
                    <a:pt x="1335945" y="2375014"/>
                  </a:lnTo>
                  <a:close/>
                  <a:moveTo>
                    <a:pt x="1335945" y="2506959"/>
                  </a:moveTo>
                  <a:lnTo>
                    <a:pt x="1335945" y="4750027"/>
                  </a:lnTo>
                  <a:lnTo>
                    <a:pt x="74219" y="4750027"/>
                  </a:lnTo>
                  <a:lnTo>
                    <a:pt x="74219" y="2506959"/>
                  </a:lnTo>
                  <a:lnTo>
                    <a:pt x="1335945" y="2506959"/>
                  </a:lnTo>
                  <a:close/>
                  <a:moveTo>
                    <a:pt x="1335945" y="4881972"/>
                  </a:moveTo>
                  <a:lnTo>
                    <a:pt x="1335945" y="7125040"/>
                  </a:lnTo>
                  <a:lnTo>
                    <a:pt x="74219" y="7125040"/>
                  </a:lnTo>
                  <a:lnTo>
                    <a:pt x="74219" y="4881972"/>
                  </a:lnTo>
                  <a:lnTo>
                    <a:pt x="1335945" y="4881972"/>
                  </a:lnTo>
                  <a:close/>
                  <a:moveTo>
                    <a:pt x="1410164" y="4881972"/>
                  </a:moveTo>
                  <a:lnTo>
                    <a:pt x="2671890" y="4881972"/>
                  </a:lnTo>
                  <a:lnTo>
                    <a:pt x="2671890" y="7125040"/>
                  </a:lnTo>
                  <a:lnTo>
                    <a:pt x="1410164" y="7125040"/>
                  </a:lnTo>
                  <a:lnTo>
                    <a:pt x="1410164" y="4881972"/>
                  </a:lnTo>
                  <a:close/>
                  <a:moveTo>
                    <a:pt x="2746109" y="4881972"/>
                  </a:moveTo>
                  <a:lnTo>
                    <a:pt x="4007835" y="4881972"/>
                  </a:lnTo>
                  <a:lnTo>
                    <a:pt x="4007835" y="7125040"/>
                  </a:lnTo>
                  <a:lnTo>
                    <a:pt x="2746109" y="7125040"/>
                  </a:lnTo>
                  <a:lnTo>
                    <a:pt x="2746109" y="4881972"/>
                  </a:lnTo>
                  <a:close/>
                  <a:moveTo>
                    <a:pt x="2746109" y="4750027"/>
                  </a:moveTo>
                  <a:lnTo>
                    <a:pt x="2746109" y="2506959"/>
                  </a:lnTo>
                  <a:lnTo>
                    <a:pt x="4007835" y="2506959"/>
                  </a:lnTo>
                  <a:lnTo>
                    <a:pt x="4007835" y="4750027"/>
                  </a:lnTo>
                  <a:lnTo>
                    <a:pt x="2746109" y="4750027"/>
                  </a:lnTo>
                  <a:close/>
                  <a:moveTo>
                    <a:pt x="2746109" y="2375014"/>
                  </a:moveTo>
                  <a:lnTo>
                    <a:pt x="2746109" y="131945"/>
                  </a:lnTo>
                  <a:lnTo>
                    <a:pt x="4007835" y="131945"/>
                  </a:lnTo>
                  <a:lnTo>
                    <a:pt x="4007835" y="2375014"/>
                  </a:lnTo>
                  <a:lnTo>
                    <a:pt x="2746109" y="2375014"/>
                  </a:lnTo>
                  <a:close/>
                  <a:moveTo>
                    <a:pt x="74219" y="9500054"/>
                  </a:moveTo>
                  <a:lnTo>
                    <a:pt x="74219" y="7256986"/>
                  </a:lnTo>
                  <a:lnTo>
                    <a:pt x="1335945" y="7256986"/>
                  </a:lnTo>
                  <a:lnTo>
                    <a:pt x="1335945" y="9500054"/>
                  </a:lnTo>
                  <a:lnTo>
                    <a:pt x="74219" y="9500054"/>
                  </a:lnTo>
                  <a:close/>
                  <a:moveTo>
                    <a:pt x="1410164" y="9500054"/>
                  </a:moveTo>
                  <a:lnTo>
                    <a:pt x="1410164" y="7256986"/>
                  </a:lnTo>
                  <a:lnTo>
                    <a:pt x="2671890" y="7256986"/>
                  </a:lnTo>
                  <a:lnTo>
                    <a:pt x="2671890" y="9500054"/>
                  </a:lnTo>
                  <a:lnTo>
                    <a:pt x="1410164" y="9500054"/>
                  </a:lnTo>
                  <a:close/>
                  <a:moveTo>
                    <a:pt x="2746109" y="9500054"/>
                  </a:moveTo>
                  <a:lnTo>
                    <a:pt x="2746109" y="7256986"/>
                  </a:lnTo>
                  <a:lnTo>
                    <a:pt x="4007835" y="7256986"/>
                  </a:lnTo>
                  <a:lnTo>
                    <a:pt x="4007835" y="9500054"/>
                  </a:lnTo>
                  <a:lnTo>
                    <a:pt x="2746109" y="9500054"/>
                  </a:lnTo>
                  <a:close/>
                  <a:moveTo>
                    <a:pt x="5343780" y="9500054"/>
                  </a:moveTo>
                  <a:lnTo>
                    <a:pt x="4082054" y="9500054"/>
                  </a:lnTo>
                  <a:lnTo>
                    <a:pt x="4082054" y="7256986"/>
                  </a:lnTo>
                  <a:lnTo>
                    <a:pt x="5343780" y="7256986"/>
                  </a:lnTo>
                  <a:lnTo>
                    <a:pt x="5343780" y="9500054"/>
                  </a:lnTo>
                  <a:close/>
                  <a:moveTo>
                    <a:pt x="5343780" y="7125040"/>
                  </a:moveTo>
                  <a:lnTo>
                    <a:pt x="4082054" y="7125040"/>
                  </a:lnTo>
                  <a:lnTo>
                    <a:pt x="4082054" y="4881972"/>
                  </a:lnTo>
                  <a:lnTo>
                    <a:pt x="5343780" y="4881972"/>
                  </a:lnTo>
                  <a:lnTo>
                    <a:pt x="5343780" y="7125040"/>
                  </a:lnTo>
                  <a:close/>
                  <a:moveTo>
                    <a:pt x="5343780" y="4750027"/>
                  </a:moveTo>
                  <a:lnTo>
                    <a:pt x="4082054" y="4750027"/>
                  </a:lnTo>
                  <a:lnTo>
                    <a:pt x="4082054" y="2506959"/>
                  </a:lnTo>
                  <a:lnTo>
                    <a:pt x="5343780" y="2506959"/>
                  </a:lnTo>
                  <a:lnTo>
                    <a:pt x="5343780" y="4750027"/>
                  </a:lnTo>
                  <a:close/>
                  <a:moveTo>
                    <a:pt x="5343780" y="2375014"/>
                  </a:moveTo>
                  <a:lnTo>
                    <a:pt x="4082054" y="2375014"/>
                  </a:lnTo>
                  <a:lnTo>
                    <a:pt x="4082054" y="131945"/>
                  </a:lnTo>
                  <a:lnTo>
                    <a:pt x="5343780" y="131945"/>
                  </a:lnTo>
                  <a:lnTo>
                    <a:pt x="5343780" y="2375014"/>
                  </a:lnTo>
                  <a:close/>
                </a:path>
              </a:pathLst>
            </a:custGeom>
            <a:solidFill>
              <a:srgbClr val="B3DAEB"/>
            </a:solidFill>
          </p:spPr>
        </p:sp>
      </p:grpSp>
      <p:grpSp>
        <p:nvGrpSpPr>
          <p:cNvPr id="4" name="Group 4"/>
          <p:cNvGrpSpPr/>
          <p:nvPr/>
        </p:nvGrpSpPr>
        <p:grpSpPr>
          <a:xfrm>
            <a:off x="2086984" y="6326979"/>
            <a:ext cx="14114033" cy="5634043"/>
            <a:chOff x="0" y="0"/>
            <a:chExt cx="5050056" cy="2015883"/>
          </a:xfrm>
        </p:grpSpPr>
        <p:sp>
          <p:nvSpPr>
            <p:cNvPr id="5" name="Freeform 5"/>
            <p:cNvSpPr/>
            <p:nvPr/>
          </p:nvSpPr>
          <p:spPr>
            <a:xfrm>
              <a:off x="0" y="-1270"/>
              <a:ext cx="5051327" cy="2014613"/>
            </a:xfrm>
            <a:custGeom>
              <a:avLst/>
              <a:gdLst/>
              <a:ahLst/>
              <a:cxnLst/>
              <a:rect l="l" t="t" r="r" b="b"/>
              <a:pathLst>
                <a:path w="5051327" h="2014613">
                  <a:moveTo>
                    <a:pt x="5039897" y="27940"/>
                  </a:moveTo>
                  <a:cubicBezTo>
                    <a:pt x="5031006" y="24130"/>
                    <a:pt x="5022117" y="21590"/>
                    <a:pt x="5013227" y="21590"/>
                  </a:cubicBezTo>
                  <a:cubicBezTo>
                    <a:pt x="4986556" y="20320"/>
                    <a:pt x="4912047" y="20320"/>
                    <a:pt x="4828843" y="17780"/>
                  </a:cubicBezTo>
                  <a:cubicBezTo>
                    <a:pt x="4638663" y="12700"/>
                    <a:pt x="4452445" y="6350"/>
                    <a:pt x="4262264" y="3810"/>
                  </a:cubicBezTo>
                  <a:cubicBezTo>
                    <a:pt x="4107743" y="1270"/>
                    <a:pt x="3957183" y="3810"/>
                    <a:pt x="3802662" y="2540"/>
                  </a:cubicBezTo>
                  <a:cubicBezTo>
                    <a:pt x="3735306" y="2540"/>
                    <a:pt x="3667951" y="0"/>
                    <a:pt x="3600595" y="2540"/>
                  </a:cubicBezTo>
                  <a:cubicBezTo>
                    <a:pt x="3438149" y="10160"/>
                    <a:pt x="3275704" y="11430"/>
                    <a:pt x="3109296" y="8890"/>
                  </a:cubicBezTo>
                  <a:cubicBezTo>
                    <a:pt x="3026092" y="7620"/>
                    <a:pt x="2942888" y="7620"/>
                    <a:pt x="2859684" y="7620"/>
                  </a:cubicBezTo>
                  <a:cubicBezTo>
                    <a:pt x="2709125" y="7620"/>
                    <a:pt x="2558566" y="7620"/>
                    <a:pt x="2408006" y="6350"/>
                  </a:cubicBezTo>
                  <a:cubicBezTo>
                    <a:pt x="2249523" y="5080"/>
                    <a:pt x="688459" y="2540"/>
                    <a:pt x="533938" y="1270"/>
                  </a:cubicBezTo>
                  <a:cubicBezTo>
                    <a:pt x="407151" y="0"/>
                    <a:pt x="284326" y="1270"/>
                    <a:pt x="157539" y="1270"/>
                  </a:cubicBezTo>
                  <a:cubicBezTo>
                    <a:pt x="70373" y="1270"/>
                    <a:pt x="33020" y="3810"/>
                    <a:pt x="5080" y="5080"/>
                  </a:cubicBezTo>
                  <a:cubicBezTo>
                    <a:pt x="3810" y="5080"/>
                    <a:pt x="2540" y="7620"/>
                    <a:pt x="0" y="8890"/>
                  </a:cubicBezTo>
                  <a:cubicBezTo>
                    <a:pt x="1270" y="21590"/>
                    <a:pt x="3810" y="34290"/>
                    <a:pt x="5080" y="46990"/>
                  </a:cubicBezTo>
                  <a:cubicBezTo>
                    <a:pt x="15240" y="128244"/>
                    <a:pt x="16510" y="214685"/>
                    <a:pt x="17780" y="299608"/>
                  </a:cubicBezTo>
                  <a:cubicBezTo>
                    <a:pt x="19050" y="386049"/>
                    <a:pt x="17780" y="472489"/>
                    <a:pt x="16510" y="560446"/>
                  </a:cubicBezTo>
                  <a:cubicBezTo>
                    <a:pt x="15240" y="649920"/>
                    <a:pt x="2540" y="1588632"/>
                    <a:pt x="2540" y="1678105"/>
                  </a:cubicBezTo>
                  <a:cubicBezTo>
                    <a:pt x="2540" y="1766062"/>
                    <a:pt x="1270" y="1854019"/>
                    <a:pt x="0" y="1941976"/>
                  </a:cubicBezTo>
                  <a:cubicBezTo>
                    <a:pt x="0" y="1960003"/>
                    <a:pt x="3810" y="1970163"/>
                    <a:pt x="15240" y="1975243"/>
                  </a:cubicBezTo>
                  <a:cubicBezTo>
                    <a:pt x="22860" y="1979053"/>
                    <a:pt x="31750" y="1981593"/>
                    <a:pt x="40640" y="1982863"/>
                  </a:cubicBezTo>
                  <a:cubicBezTo>
                    <a:pt x="153577" y="1987943"/>
                    <a:pt x="304137" y="1991753"/>
                    <a:pt x="454696" y="1996833"/>
                  </a:cubicBezTo>
                  <a:cubicBezTo>
                    <a:pt x="537900" y="1999373"/>
                    <a:pt x="621104" y="2004453"/>
                    <a:pt x="704308" y="2005723"/>
                  </a:cubicBezTo>
                  <a:cubicBezTo>
                    <a:pt x="842981" y="2008263"/>
                    <a:pt x="2388196" y="2009533"/>
                    <a:pt x="2526869" y="2010803"/>
                  </a:cubicBezTo>
                  <a:cubicBezTo>
                    <a:pt x="2546679" y="2010803"/>
                    <a:pt x="2566490" y="2010803"/>
                    <a:pt x="2586300" y="2010803"/>
                  </a:cubicBezTo>
                  <a:cubicBezTo>
                    <a:pt x="2681390" y="2010803"/>
                    <a:pt x="2780443" y="2009533"/>
                    <a:pt x="2875533" y="2009533"/>
                  </a:cubicBezTo>
                  <a:cubicBezTo>
                    <a:pt x="2986471" y="2009533"/>
                    <a:pt x="3093447" y="2010803"/>
                    <a:pt x="3204386" y="2010803"/>
                  </a:cubicBezTo>
                  <a:cubicBezTo>
                    <a:pt x="3366832" y="2010803"/>
                    <a:pt x="3533240" y="2010803"/>
                    <a:pt x="3695685" y="2010803"/>
                  </a:cubicBezTo>
                  <a:cubicBezTo>
                    <a:pt x="3846244" y="2010803"/>
                    <a:pt x="3996804" y="2012073"/>
                    <a:pt x="4147364" y="2013343"/>
                  </a:cubicBezTo>
                  <a:cubicBezTo>
                    <a:pt x="4214719" y="2013343"/>
                    <a:pt x="4286037" y="2014613"/>
                    <a:pt x="4353392" y="2014613"/>
                  </a:cubicBezTo>
                  <a:cubicBezTo>
                    <a:pt x="4571307" y="2013343"/>
                    <a:pt x="4785260" y="2006993"/>
                    <a:pt x="4990366" y="2006993"/>
                  </a:cubicBezTo>
                  <a:cubicBezTo>
                    <a:pt x="4994177" y="2006993"/>
                    <a:pt x="4999256" y="2004453"/>
                    <a:pt x="5003066" y="2001913"/>
                  </a:cubicBezTo>
                  <a:cubicBezTo>
                    <a:pt x="5008147" y="1998103"/>
                    <a:pt x="5010686" y="1991753"/>
                    <a:pt x="5013227" y="1989213"/>
                  </a:cubicBezTo>
                  <a:cubicBezTo>
                    <a:pt x="5014497" y="1931360"/>
                    <a:pt x="5015766" y="1867667"/>
                    <a:pt x="5017036" y="1803974"/>
                  </a:cubicBezTo>
                  <a:cubicBezTo>
                    <a:pt x="5018306" y="1705402"/>
                    <a:pt x="5028466" y="759107"/>
                    <a:pt x="5029736" y="660535"/>
                  </a:cubicBezTo>
                  <a:cubicBezTo>
                    <a:pt x="5029736" y="601391"/>
                    <a:pt x="5031006" y="542248"/>
                    <a:pt x="5032277" y="483105"/>
                  </a:cubicBezTo>
                  <a:cubicBezTo>
                    <a:pt x="5033547" y="419412"/>
                    <a:pt x="5034816" y="355719"/>
                    <a:pt x="5037356" y="292026"/>
                  </a:cubicBezTo>
                  <a:cubicBezTo>
                    <a:pt x="5038627" y="254113"/>
                    <a:pt x="5038627" y="214685"/>
                    <a:pt x="5043706" y="176772"/>
                  </a:cubicBezTo>
                  <a:cubicBezTo>
                    <a:pt x="5048786" y="131277"/>
                    <a:pt x="5051327" y="87299"/>
                    <a:pt x="5050056" y="44450"/>
                  </a:cubicBezTo>
                  <a:cubicBezTo>
                    <a:pt x="5050056" y="38100"/>
                    <a:pt x="5046247" y="30480"/>
                    <a:pt x="5039897" y="27940"/>
                  </a:cubicBezTo>
                  <a:close/>
                </a:path>
              </a:pathLst>
            </a:custGeom>
            <a:solidFill>
              <a:srgbClr val="FFF6EB"/>
            </a:solidFill>
          </p:spPr>
        </p:sp>
      </p:grpSp>
      <p:sp>
        <p:nvSpPr>
          <p:cNvPr id="6" name="TextBox 6"/>
          <p:cNvSpPr txBox="1"/>
          <p:nvPr/>
        </p:nvSpPr>
        <p:spPr>
          <a:xfrm>
            <a:off x="4614536" y="7940675"/>
            <a:ext cx="9058929" cy="2628861"/>
          </a:xfrm>
          <a:prstGeom prst="rect">
            <a:avLst/>
          </a:prstGeom>
        </p:spPr>
        <p:txBody>
          <a:bodyPr lIns="0" tIns="0" rIns="0" bIns="0" rtlCol="0" anchor="t">
            <a:spAutoFit/>
          </a:bodyPr>
          <a:lstStyle/>
          <a:p>
            <a:pPr algn="ctr" rtl="1">
              <a:lnSpc>
                <a:spcPts val="9999"/>
              </a:lnSpc>
            </a:pPr>
            <a:r>
              <a:rPr lang="ar-JO" sz="9999" dirty="0" smtClean="0">
                <a:solidFill>
                  <a:srgbClr val="4D433B"/>
                </a:solidFill>
                <a:latin typeface="Ara Hamah Zanki"/>
                <a:ea typeface="Ara Hamah Zanki"/>
                <a:cs typeface="Ara Hamah Zanki"/>
                <a:sym typeface="Ara Hamah Zanki"/>
                <a:rtl/>
              </a:rPr>
              <a:t>حصة توجيه جمعي </a:t>
            </a:r>
          </a:p>
          <a:p>
            <a:pPr algn="ctr" rtl="1">
              <a:lnSpc>
                <a:spcPts val="9999"/>
              </a:lnSpc>
            </a:pPr>
            <a:r>
              <a:rPr lang="ar-JO" sz="9999" dirty="0" smtClean="0">
                <a:solidFill>
                  <a:srgbClr val="4D433B"/>
                </a:solidFill>
                <a:latin typeface="Ara Hamah Zanki"/>
                <a:ea typeface="Ara Hamah Zanki"/>
                <a:cs typeface="Ara Hamah Zanki"/>
                <a:sym typeface="Ara Hamah Zanki"/>
                <a:rtl/>
              </a:rPr>
              <a:t>قائد وقتي</a:t>
            </a:r>
            <a:endParaRPr lang="ar-EG" sz="9999" dirty="0">
              <a:solidFill>
                <a:srgbClr val="4D433B"/>
              </a:solidFill>
              <a:latin typeface="Ara Hamah Zanki"/>
              <a:ea typeface="Ara Hamah Zanki"/>
              <a:cs typeface="Ara Hamah Zanki"/>
              <a:sym typeface="Ara Hamah Zanki"/>
              <a:rtl/>
            </a:endParaRPr>
          </a:p>
        </p:txBody>
      </p:sp>
      <p:sp>
        <p:nvSpPr>
          <p:cNvPr id="7" name="Freeform 7"/>
          <p:cNvSpPr/>
          <p:nvPr/>
        </p:nvSpPr>
        <p:spPr>
          <a:xfrm>
            <a:off x="12756678" y="9941124"/>
            <a:ext cx="2820025" cy="3317676"/>
          </a:xfrm>
          <a:custGeom>
            <a:avLst/>
            <a:gdLst/>
            <a:ahLst/>
            <a:cxnLst/>
            <a:rect l="l" t="t" r="r" b="b"/>
            <a:pathLst>
              <a:path w="2820025" h="3317676">
                <a:moveTo>
                  <a:pt x="0" y="0"/>
                </a:moveTo>
                <a:lnTo>
                  <a:pt x="2820024" y="0"/>
                </a:lnTo>
                <a:lnTo>
                  <a:pt x="2820024" y="3317676"/>
                </a:lnTo>
                <a:lnTo>
                  <a:pt x="0" y="33176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2756459" y="4825688"/>
            <a:ext cx="2820243" cy="3710846"/>
          </a:xfrm>
          <a:custGeom>
            <a:avLst/>
            <a:gdLst/>
            <a:ahLst/>
            <a:cxnLst/>
            <a:rect l="l" t="t" r="r" b="b"/>
            <a:pathLst>
              <a:path w="2820243" h="3710846">
                <a:moveTo>
                  <a:pt x="0" y="0"/>
                </a:moveTo>
                <a:lnTo>
                  <a:pt x="2820243" y="0"/>
                </a:lnTo>
                <a:lnTo>
                  <a:pt x="2820243" y="3710846"/>
                </a:lnTo>
                <a:lnTo>
                  <a:pt x="0" y="371084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9" name="Group 9"/>
          <p:cNvGrpSpPr/>
          <p:nvPr/>
        </p:nvGrpSpPr>
        <p:grpSpPr>
          <a:xfrm>
            <a:off x="13584419" y="5684881"/>
            <a:ext cx="1372434" cy="137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B054"/>
            </a:solidFill>
          </p:spPr>
        </p:sp>
        <p:sp>
          <p:nvSpPr>
            <p:cNvPr id="11" name="TextBox 11"/>
            <p:cNvSpPr txBox="1"/>
            <p:nvPr/>
          </p:nvSpPr>
          <p:spPr>
            <a:xfrm>
              <a:off x="76200" y="104775"/>
              <a:ext cx="660400" cy="631825"/>
            </a:xfrm>
            <a:prstGeom prst="rect">
              <a:avLst/>
            </a:prstGeom>
          </p:spPr>
          <p:txBody>
            <a:bodyPr lIns="42801" tIns="42801" rIns="42801" bIns="42801" rtlCol="0" anchor="ctr"/>
            <a:lstStyle/>
            <a:p>
              <a:pPr algn="ctr" rtl="1">
                <a:lnSpc>
                  <a:spcPts val="2694"/>
                </a:lnSpc>
              </a:pPr>
              <a:endParaRPr/>
            </a:p>
          </p:txBody>
        </p:sp>
      </p:grpSp>
      <p:sp>
        <p:nvSpPr>
          <p:cNvPr id="12" name="Freeform 12"/>
          <p:cNvSpPr/>
          <p:nvPr/>
        </p:nvSpPr>
        <p:spPr>
          <a:xfrm rot="1146246">
            <a:off x="13756788" y="6000336"/>
            <a:ext cx="819585" cy="948993"/>
          </a:xfrm>
          <a:custGeom>
            <a:avLst/>
            <a:gdLst/>
            <a:ahLst/>
            <a:cxnLst/>
            <a:rect l="l" t="t" r="r" b="b"/>
            <a:pathLst>
              <a:path w="819585" h="948993">
                <a:moveTo>
                  <a:pt x="0" y="0"/>
                </a:moveTo>
                <a:lnTo>
                  <a:pt x="819585" y="0"/>
                </a:lnTo>
                <a:lnTo>
                  <a:pt x="819585" y="948993"/>
                </a:lnTo>
                <a:lnTo>
                  <a:pt x="0" y="94899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3239164">
            <a:off x="1659259" y="8624233"/>
            <a:ext cx="2642781" cy="2447876"/>
          </a:xfrm>
          <a:custGeom>
            <a:avLst/>
            <a:gdLst/>
            <a:ahLst/>
            <a:cxnLst/>
            <a:rect l="l" t="t" r="r" b="b"/>
            <a:pathLst>
              <a:path w="2642781" h="2447876">
                <a:moveTo>
                  <a:pt x="0" y="0"/>
                </a:moveTo>
                <a:lnTo>
                  <a:pt x="2642780" y="0"/>
                </a:lnTo>
                <a:lnTo>
                  <a:pt x="2642780" y="2447875"/>
                </a:lnTo>
                <a:lnTo>
                  <a:pt x="0" y="244787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Freeform 14"/>
          <p:cNvSpPr/>
          <p:nvPr/>
        </p:nvSpPr>
        <p:spPr>
          <a:xfrm rot="2310201">
            <a:off x="710159" y="7988974"/>
            <a:ext cx="1064200" cy="1064311"/>
          </a:xfrm>
          <a:custGeom>
            <a:avLst/>
            <a:gdLst/>
            <a:ahLst/>
            <a:cxnLst/>
            <a:rect l="l" t="t" r="r" b="b"/>
            <a:pathLst>
              <a:path w="1064200" h="1064311">
                <a:moveTo>
                  <a:pt x="0" y="0"/>
                </a:moveTo>
                <a:lnTo>
                  <a:pt x="1064200" y="0"/>
                </a:lnTo>
                <a:lnTo>
                  <a:pt x="1064200" y="1064311"/>
                </a:lnTo>
                <a:lnTo>
                  <a:pt x="0" y="1064311"/>
                </a:lnTo>
                <a:lnTo>
                  <a:pt x="0" y="0"/>
                </a:lnTo>
                <a:close/>
              </a:path>
            </a:pathLst>
          </a:custGeom>
          <a:blipFill>
            <a:blip r:embed="rId10">
              <a:extLst>
                <a:ext uri="{96DAC541-7B7A-43D3-8B79-37D633B846F1}">
                  <asvg:svgBlip xmlns="" xmlns:asvg="http://schemas.microsoft.com/office/drawing/2016/SVG/main" r:embed="rId11"/>
                </a:ext>
              </a:extLst>
            </a:blip>
            <a:stretch>
              <a:fillRect t="-129996" r="-148334"/>
            </a:stretch>
          </a:blipFill>
        </p:spPr>
      </p:sp>
      <p:sp>
        <p:nvSpPr>
          <p:cNvPr id="15" name="Freeform 15"/>
          <p:cNvSpPr/>
          <p:nvPr/>
        </p:nvSpPr>
        <p:spPr>
          <a:xfrm rot="2310201">
            <a:off x="2032693" y="10797349"/>
            <a:ext cx="1197542" cy="555508"/>
          </a:xfrm>
          <a:custGeom>
            <a:avLst/>
            <a:gdLst/>
            <a:ahLst/>
            <a:cxnLst/>
            <a:rect l="l" t="t" r="r" b="b"/>
            <a:pathLst>
              <a:path w="1197542" h="555508">
                <a:moveTo>
                  <a:pt x="0" y="0"/>
                </a:moveTo>
                <a:lnTo>
                  <a:pt x="1197543" y="0"/>
                </a:lnTo>
                <a:lnTo>
                  <a:pt x="1197543" y="555509"/>
                </a:lnTo>
                <a:lnTo>
                  <a:pt x="0" y="555509"/>
                </a:lnTo>
                <a:lnTo>
                  <a:pt x="0" y="0"/>
                </a:lnTo>
                <a:close/>
              </a:path>
            </a:pathLst>
          </a:custGeom>
          <a:blipFill>
            <a:blip r:embed="rId12">
              <a:extLst>
                <a:ext uri="{96DAC541-7B7A-43D3-8B79-37D633B846F1}">
                  <asvg:svgBlip xmlns="" xmlns:asvg="http://schemas.microsoft.com/office/drawing/2016/SVG/main" r:embed="rId13"/>
                </a:ext>
              </a:extLst>
            </a:blip>
            <a:stretch>
              <a:fillRect t="-340655" r="-120683"/>
            </a:stretch>
          </a:blipFill>
        </p:spPr>
      </p:sp>
      <p:sp>
        <p:nvSpPr>
          <p:cNvPr id="16" name="Freeform 16"/>
          <p:cNvSpPr/>
          <p:nvPr/>
        </p:nvSpPr>
        <p:spPr>
          <a:xfrm rot="2310201">
            <a:off x="14423194" y="9164075"/>
            <a:ext cx="1197542" cy="555508"/>
          </a:xfrm>
          <a:custGeom>
            <a:avLst/>
            <a:gdLst/>
            <a:ahLst/>
            <a:cxnLst/>
            <a:rect l="l" t="t" r="r" b="b"/>
            <a:pathLst>
              <a:path w="1197542" h="555508">
                <a:moveTo>
                  <a:pt x="0" y="0"/>
                </a:moveTo>
                <a:lnTo>
                  <a:pt x="1197543" y="0"/>
                </a:lnTo>
                <a:lnTo>
                  <a:pt x="1197543" y="555508"/>
                </a:lnTo>
                <a:lnTo>
                  <a:pt x="0" y="555508"/>
                </a:lnTo>
                <a:lnTo>
                  <a:pt x="0" y="0"/>
                </a:lnTo>
                <a:close/>
              </a:path>
            </a:pathLst>
          </a:custGeom>
          <a:blipFill>
            <a:blip r:embed="rId12">
              <a:extLst>
                <a:ext uri="{96DAC541-7B7A-43D3-8B79-37D633B846F1}">
                  <asvg:svgBlip xmlns="" xmlns:asvg="http://schemas.microsoft.com/office/drawing/2016/SVG/main" r:embed="rId13"/>
                </a:ext>
              </a:extLst>
            </a:blip>
            <a:stretch>
              <a:fillRect t="-340655" r="-120683"/>
            </a:stretch>
          </a:blipFill>
        </p:spPr>
      </p:sp>
      <p:sp>
        <p:nvSpPr>
          <p:cNvPr id="17" name="Freeform 17"/>
          <p:cNvSpPr/>
          <p:nvPr/>
        </p:nvSpPr>
        <p:spPr>
          <a:xfrm rot="2310201">
            <a:off x="11303434" y="6427653"/>
            <a:ext cx="1197542" cy="555508"/>
          </a:xfrm>
          <a:custGeom>
            <a:avLst/>
            <a:gdLst/>
            <a:ahLst/>
            <a:cxnLst/>
            <a:rect l="l" t="t" r="r" b="b"/>
            <a:pathLst>
              <a:path w="1197542" h="555508">
                <a:moveTo>
                  <a:pt x="0" y="0"/>
                </a:moveTo>
                <a:lnTo>
                  <a:pt x="1197542" y="0"/>
                </a:lnTo>
                <a:lnTo>
                  <a:pt x="1197542" y="555508"/>
                </a:lnTo>
                <a:lnTo>
                  <a:pt x="0" y="555508"/>
                </a:lnTo>
                <a:lnTo>
                  <a:pt x="0" y="0"/>
                </a:lnTo>
                <a:close/>
              </a:path>
            </a:pathLst>
          </a:custGeom>
          <a:blipFill>
            <a:blip r:embed="rId12">
              <a:extLst>
                <a:ext uri="{96DAC541-7B7A-43D3-8B79-37D633B846F1}">
                  <asvg:svgBlip xmlns="" xmlns:asvg="http://schemas.microsoft.com/office/drawing/2016/SVG/main" r:embed="rId13"/>
                </a:ext>
              </a:extLst>
            </a:blip>
            <a:stretch>
              <a:fillRect t="-340655" r="-120683"/>
            </a:stretch>
          </a:blipFill>
        </p:spPr>
      </p:sp>
      <p:sp>
        <p:nvSpPr>
          <p:cNvPr id="18" name="Freeform 18"/>
          <p:cNvSpPr/>
          <p:nvPr/>
        </p:nvSpPr>
        <p:spPr>
          <a:xfrm rot="2310201">
            <a:off x="5282394" y="12086315"/>
            <a:ext cx="1197542" cy="555508"/>
          </a:xfrm>
          <a:custGeom>
            <a:avLst/>
            <a:gdLst/>
            <a:ahLst/>
            <a:cxnLst/>
            <a:rect l="l" t="t" r="r" b="b"/>
            <a:pathLst>
              <a:path w="1197542" h="555508">
                <a:moveTo>
                  <a:pt x="0" y="0"/>
                </a:moveTo>
                <a:lnTo>
                  <a:pt x="1197542" y="0"/>
                </a:lnTo>
                <a:lnTo>
                  <a:pt x="1197542" y="555508"/>
                </a:lnTo>
                <a:lnTo>
                  <a:pt x="0" y="555508"/>
                </a:lnTo>
                <a:lnTo>
                  <a:pt x="0" y="0"/>
                </a:lnTo>
                <a:close/>
              </a:path>
            </a:pathLst>
          </a:custGeom>
          <a:blipFill>
            <a:blip r:embed="rId10">
              <a:extLst>
                <a:ext uri="{96DAC541-7B7A-43D3-8B79-37D633B846F1}">
                  <asvg:svgBlip xmlns="" xmlns:asvg="http://schemas.microsoft.com/office/drawing/2016/SVG/main" r:embed="rId11"/>
                </a:ext>
              </a:extLst>
            </a:blip>
            <a:stretch>
              <a:fillRect t="-340655" r="-120683"/>
            </a:stretch>
          </a:blipFill>
        </p:spPr>
      </p:sp>
      <p:sp>
        <p:nvSpPr>
          <p:cNvPr id="19" name="Freeform 19"/>
          <p:cNvSpPr/>
          <p:nvPr/>
        </p:nvSpPr>
        <p:spPr>
          <a:xfrm>
            <a:off x="14395186" y="8112753"/>
            <a:ext cx="1503034" cy="1329076"/>
          </a:xfrm>
          <a:custGeom>
            <a:avLst/>
            <a:gdLst/>
            <a:ahLst/>
            <a:cxnLst/>
            <a:rect l="l" t="t" r="r" b="b"/>
            <a:pathLst>
              <a:path w="1503034" h="1329076">
                <a:moveTo>
                  <a:pt x="0" y="0"/>
                </a:moveTo>
                <a:lnTo>
                  <a:pt x="1503033" y="0"/>
                </a:lnTo>
                <a:lnTo>
                  <a:pt x="1503033" y="1329076"/>
                </a:lnTo>
                <a:lnTo>
                  <a:pt x="0" y="1329076"/>
                </a:lnTo>
                <a:lnTo>
                  <a:pt x="0" y="0"/>
                </a:lnTo>
                <a:close/>
              </a:path>
            </a:pathLst>
          </a:custGeom>
          <a:blipFill>
            <a:blip r:embed="rId8">
              <a:extLst>
                <a:ext uri="{96DAC541-7B7A-43D3-8B79-37D633B846F1}">
                  <asvg:svgBlip xmlns="" xmlns:asvg="http://schemas.microsoft.com/office/drawing/2016/SVG/main" r:embed="rId9"/>
                </a:ext>
              </a:extLst>
            </a:blip>
            <a:stretch>
              <a:fillRect r="-75829" b="-84178"/>
            </a:stretch>
          </a:blipFill>
        </p:spPr>
      </p:sp>
      <p:sp>
        <p:nvSpPr>
          <p:cNvPr id="20" name="Freeform 20"/>
          <p:cNvSpPr/>
          <p:nvPr/>
        </p:nvSpPr>
        <p:spPr>
          <a:xfrm rot="1590275">
            <a:off x="16377030" y="8557404"/>
            <a:ext cx="1282481" cy="2447876"/>
          </a:xfrm>
          <a:custGeom>
            <a:avLst/>
            <a:gdLst/>
            <a:ahLst/>
            <a:cxnLst/>
            <a:rect l="l" t="t" r="r" b="b"/>
            <a:pathLst>
              <a:path w="1282481" h="2447876">
                <a:moveTo>
                  <a:pt x="0" y="0"/>
                </a:moveTo>
                <a:lnTo>
                  <a:pt x="1282481" y="0"/>
                </a:lnTo>
                <a:lnTo>
                  <a:pt x="1282481" y="2447876"/>
                </a:lnTo>
                <a:lnTo>
                  <a:pt x="0" y="2447876"/>
                </a:lnTo>
                <a:lnTo>
                  <a:pt x="0" y="0"/>
                </a:lnTo>
                <a:close/>
              </a:path>
            </a:pathLst>
          </a:custGeom>
          <a:blipFill>
            <a:blip r:embed="rId14">
              <a:extLst>
                <a:ext uri="{96DAC541-7B7A-43D3-8B79-37D633B846F1}">
                  <asvg:svgBlip xmlns="" xmlns:asvg="http://schemas.microsoft.com/office/drawing/2016/SVG/main" r:embed="rId15"/>
                </a:ext>
              </a:extLst>
            </a:blip>
            <a:stretch>
              <a:fillRect l="-106067"/>
            </a:stretch>
          </a:blipFill>
        </p:spPr>
      </p:sp>
      <p:sp>
        <p:nvSpPr>
          <p:cNvPr id="21" name="Freeform 21"/>
          <p:cNvSpPr/>
          <p:nvPr/>
        </p:nvSpPr>
        <p:spPr>
          <a:xfrm>
            <a:off x="12210339" y="5858336"/>
            <a:ext cx="666731" cy="822775"/>
          </a:xfrm>
          <a:custGeom>
            <a:avLst/>
            <a:gdLst/>
            <a:ahLst/>
            <a:cxnLst/>
            <a:rect l="l" t="t" r="r" b="b"/>
            <a:pathLst>
              <a:path w="666731" h="822775">
                <a:moveTo>
                  <a:pt x="0" y="0"/>
                </a:moveTo>
                <a:lnTo>
                  <a:pt x="666732" y="0"/>
                </a:lnTo>
                <a:lnTo>
                  <a:pt x="666732" y="822775"/>
                </a:lnTo>
                <a:lnTo>
                  <a:pt x="0" y="822775"/>
                </a:lnTo>
                <a:lnTo>
                  <a:pt x="0" y="0"/>
                </a:lnTo>
                <a:close/>
              </a:path>
            </a:pathLst>
          </a:custGeom>
          <a:blipFill>
            <a:blip r:embed="rId16">
              <a:extLst>
                <a:ext uri="{96DAC541-7B7A-43D3-8B79-37D633B846F1}">
                  <asvg:svgBlip xmlns="" xmlns:asvg="http://schemas.microsoft.com/office/drawing/2016/SVG/main" r:embed="rId17"/>
                </a:ext>
              </a:extLst>
            </a:blip>
            <a:stretch>
              <a:fillRect l="-81268" t="-106009" r="-121465" b="-365"/>
            </a:stretch>
          </a:blipFill>
        </p:spPr>
      </p:sp>
      <p:sp>
        <p:nvSpPr>
          <p:cNvPr id="22" name="Freeform 22"/>
          <p:cNvSpPr/>
          <p:nvPr/>
        </p:nvSpPr>
        <p:spPr>
          <a:xfrm rot="-7042760">
            <a:off x="6010632" y="11556407"/>
            <a:ext cx="1024065" cy="634752"/>
          </a:xfrm>
          <a:custGeom>
            <a:avLst/>
            <a:gdLst/>
            <a:ahLst/>
            <a:cxnLst/>
            <a:rect l="l" t="t" r="r" b="b"/>
            <a:pathLst>
              <a:path w="1024065" h="634752">
                <a:moveTo>
                  <a:pt x="0" y="0"/>
                </a:moveTo>
                <a:lnTo>
                  <a:pt x="1024066" y="0"/>
                </a:lnTo>
                <a:lnTo>
                  <a:pt x="1024066" y="634752"/>
                </a:lnTo>
                <a:lnTo>
                  <a:pt x="0" y="634752"/>
                </a:lnTo>
                <a:lnTo>
                  <a:pt x="0" y="0"/>
                </a:lnTo>
                <a:close/>
              </a:path>
            </a:pathLst>
          </a:custGeom>
          <a:blipFill>
            <a:blip r:embed="rId18">
              <a:extLst>
                <a:ext uri="{96DAC541-7B7A-43D3-8B79-37D633B846F1}">
                  <asvg:svgBlip xmlns="" xmlns:asvg="http://schemas.microsoft.com/office/drawing/2016/SVG/main" r:embed="rId19"/>
                </a:ext>
              </a:extLst>
            </a:blip>
            <a:stretch>
              <a:fillRect r="-43438" b="-94676"/>
            </a:stretch>
          </a:blipFill>
        </p:spPr>
      </p:sp>
      <p:sp>
        <p:nvSpPr>
          <p:cNvPr id="23" name="Freeform 23"/>
          <p:cNvSpPr/>
          <p:nvPr/>
        </p:nvSpPr>
        <p:spPr>
          <a:xfrm rot="2769510">
            <a:off x="15285966" y="6948211"/>
            <a:ext cx="515515" cy="951721"/>
          </a:xfrm>
          <a:custGeom>
            <a:avLst/>
            <a:gdLst/>
            <a:ahLst/>
            <a:cxnLst/>
            <a:rect l="l" t="t" r="r" b="b"/>
            <a:pathLst>
              <a:path w="515515" h="951721">
                <a:moveTo>
                  <a:pt x="0" y="0"/>
                </a:moveTo>
                <a:lnTo>
                  <a:pt x="515516" y="0"/>
                </a:lnTo>
                <a:lnTo>
                  <a:pt x="515516" y="951720"/>
                </a:lnTo>
                <a:lnTo>
                  <a:pt x="0" y="951720"/>
                </a:lnTo>
                <a:lnTo>
                  <a:pt x="0" y="0"/>
                </a:lnTo>
                <a:close/>
              </a:path>
            </a:pathLst>
          </a:custGeom>
          <a:blipFill>
            <a:blip r:embed="rId16">
              <a:extLst>
                <a:ext uri="{96DAC541-7B7A-43D3-8B79-37D633B846F1}">
                  <asvg:svgBlip xmlns="" xmlns:asvg="http://schemas.microsoft.com/office/drawing/2016/SVG/main" r:embed="rId17"/>
                </a:ext>
              </a:extLst>
            </a:blip>
            <a:stretch>
              <a:fillRect l="-254900" t="-52063" r="-9933" b="-14183"/>
            </a:stretch>
          </a:blipFill>
        </p:spPr>
      </p:sp>
      <p:sp>
        <p:nvSpPr>
          <p:cNvPr id="24" name="Freeform 24"/>
          <p:cNvSpPr/>
          <p:nvPr/>
        </p:nvSpPr>
        <p:spPr>
          <a:xfrm rot="1182375">
            <a:off x="4035819" y="11070204"/>
            <a:ext cx="1557421" cy="1978249"/>
          </a:xfrm>
          <a:custGeom>
            <a:avLst/>
            <a:gdLst/>
            <a:ahLst/>
            <a:cxnLst/>
            <a:rect l="l" t="t" r="r" b="b"/>
            <a:pathLst>
              <a:path w="1557421" h="1978249">
                <a:moveTo>
                  <a:pt x="0" y="0"/>
                </a:moveTo>
                <a:lnTo>
                  <a:pt x="1557421" y="0"/>
                </a:lnTo>
                <a:lnTo>
                  <a:pt x="1557421" y="1978249"/>
                </a:lnTo>
                <a:lnTo>
                  <a:pt x="0" y="1978249"/>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5" name="Freeform 25"/>
          <p:cNvSpPr/>
          <p:nvPr/>
        </p:nvSpPr>
        <p:spPr>
          <a:xfrm>
            <a:off x="5289459" y="6705407"/>
            <a:ext cx="299207" cy="351909"/>
          </a:xfrm>
          <a:custGeom>
            <a:avLst/>
            <a:gdLst/>
            <a:ahLst/>
            <a:cxnLst/>
            <a:rect l="l" t="t" r="r" b="b"/>
            <a:pathLst>
              <a:path w="299207" h="351909">
                <a:moveTo>
                  <a:pt x="0" y="0"/>
                </a:moveTo>
                <a:lnTo>
                  <a:pt x="299207" y="0"/>
                </a:lnTo>
                <a:lnTo>
                  <a:pt x="299207" y="351909"/>
                </a:lnTo>
                <a:lnTo>
                  <a:pt x="0" y="351909"/>
                </a:lnTo>
                <a:lnTo>
                  <a:pt x="0" y="0"/>
                </a:lnTo>
                <a:close/>
              </a:path>
            </a:pathLst>
          </a:custGeom>
          <a:blipFill>
            <a:blip r:embed="rId22">
              <a:extLst>
                <a:ext uri="{96DAC541-7B7A-43D3-8B79-37D633B846F1}">
                  <asvg:svgBlip xmlns="" xmlns:asvg="http://schemas.microsoft.com/office/drawing/2016/SVG/main" r:embed="rId23"/>
                </a:ext>
              </a:extLst>
            </a:blip>
            <a:stretch>
              <a:fillRect l="-142256" b="-158682"/>
            </a:stretch>
          </a:blipFill>
        </p:spPr>
      </p:sp>
      <p:sp>
        <p:nvSpPr>
          <p:cNvPr id="26" name="Freeform 26"/>
          <p:cNvSpPr/>
          <p:nvPr/>
        </p:nvSpPr>
        <p:spPr>
          <a:xfrm>
            <a:off x="12210339" y="11273153"/>
            <a:ext cx="333366" cy="392085"/>
          </a:xfrm>
          <a:custGeom>
            <a:avLst/>
            <a:gdLst/>
            <a:ahLst/>
            <a:cxnLst/>
            <a:rect l="l" t="t" r="r" b="b"/>
            <a:pathLst>
              <a:path w="333366" h="392085">
                <a:moveTo>
                  <a:pt x="0" y="0"/>
                </a:moveTo>
                <a:lnTo>
                  <a:pt x="333366" y="0"/>
                </a:lnTo>
                <a:lnTo>
                  <a:pt x="333366" y="392084"/>
                </a:lnTo>
                <a:lnTo>
                  <a:pt x="0" y="392084"/>
                </a:lnTo>
                <a:lnTo>
                  <a:pt x="0" y="0"/>
                </a:lnTo>
                <a:close/>
              </a:path>
            </a:pathLst>
          </a:custGeom>
          <a:blipFill>
            <a:blip r:embed="rId24">
              <a:extLst>
                <a:ext uri="{96DAC541-7B7A-43D3-8B79-37D633B846F1}">
                  <asvg:svgBlip xmlns="" xmlns:asvg="http://schemas.microsoft.com/office/drawing/2016/SVG/main" r:embed="rId25"/>
                </a:ext>
              </a:extLst>
            </a:blip>
            <a:stretch>
              <a:fillRect l="-142256" b="-158682"/>
            </a:stretch>
          </a:blipFill>
        </p:spPr>
      </p:sp>
      <p:sp>
        <p:nvSpPr>
          <p:cNvPr id="27" name="Freeform 27"/>
          <p:cNvSpPr/>
          <p:nvPr/>
        </p:nvSpPr>
        <p:spPr>
          <a:xfrm>
            <a:off x="4821605" y="7295541"/>
            <a:ext cx="499064" cy="477875"/>
          </a:xfrm>
          <a:custGeom>
            <a:avLst/>
            <a:gdLst/>
            <a:ahLst/>
            <a:cxnLst/>
            <a:rect l="l" t="t" r="r" b="b"/>
            <a:pathLst>
              <a:path w="499064" h="477875">
                <a:moveTo>
                  <a:pt x="0" y="0"/>
                </a:moveTo>
                <a:lnTo>
                  <a:pt x="499064" y="0"/>
                </a:lnTo>
                <a:lnTo>
                  <a:pt x="499064" y="477874"/>
                </a:lnTo>
                <a:lnTo>
                  <a:pt x="0" y="477874"/>
                </a:lnTo>
                <a:lnTo>
                  <a:pt x="0" y="0"/>
                </a:lnTo>
                <a:close/>
              </a:path>
            </a:pathLst>
          </a:custGeom>
          <a:blipFill>
            <a:blip r:embed="rId26">
              <a:extLst>
                <a:ext uri="{96DAC541-7B7A-43D3-8B79-37D633B846F1}">
                  <asvg:svgBlip xmlns="" xmlns:asvg="http://schemas.microsoft.com/office/drawing/2016/SVG/main" r:embed="rId27"/>
                </a:ext>
              </a:extLst>
            </a:blip>
            <a:stretch>
              <a:fillRect l="-102353" t="-165401"/>
            </a:stretch>
          </a:blipFill>
        </p:spPr>
      </p:sp>
      <p:sp>
        <p:nvSpPr>
          <p:cNvPr id="28" name="Freeform 28"/>
          <p:cNvSpPr/>
          <p:nvPr/>
        </p:nvSpPr>
        <p:spPr>
          <a:xfrm rot="-1510730">
            <a:off x="1469225" y="5299252"/>
            <a:ext cx="3198478" cy="3042552"/>
          </a:xfrm>
          <a:custGeom>
            <a:avLst/>
            <a:gdLst/>
            <a:ahLst/>
            <a:cxnLst/>
            <a:rect l="l" t="t" r="r" b="b"/>
            <a:pathLst>
              <a:path w="3198478" h="3042552">
                <a:moveTo>
                  <a:pt x="0" y="0"/>
                </a:moveTo>
                <a:lnTo>
                  <a:pt x="3198478" y="0"/>
                </a:lnTo>
                <a:lnTo>
                  <a:pt x="3198478" y="3042552"/>
                </a:lnTo>
                <a:lnTo>
                  <a:pt x="0" y="3042552"/>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grpSp>
        <p:nvGrpSpPr>
          <p:cNvPr id="29" name="Group 29"/>
          <p:cNvGrpSpPr/>
          <p:nvPr/>
        </p:nvGrpSpPr>
        <p:grpSpPr>
          <a:xfrm>
            <a:off x="15013126" y="13552049"/>
            <a:ext cx="2592415" cy="237021"/>
            <a:chOff x="0" y="0"/>
            <a:chExt cx="3456554" cy="316028"/>
          </a:xfrm>
        </p:grpSpPr>
        <p:sp>
          <p:nvSpPr>
            <p:cNvPr id="30" name="Freeform 30"/>
            <p:cNvSpPr/>
            <p:nvPr/>
          </p:nvSpPr>
          <p:spPr>
            <a:xfrm>
              <a:off x="0" y="0"/>
              <a:ext cx="1975174" cy="316028"/>
            </a:xfrm>
            <a:custGeom>
              <a:avLst/>
              <a:gdLst/>
              <a:ahLst/>
              <a:cxnLst/>
              <a:rect l="l" t="t" r="r" b="b"/>
              <a:pathLst>
                <a:path w="1975174" h="316028">
                  <a:moveTo>
                    <a:pt x="0" y="0"/>
                  </a:moveTo>
                  <a:lnTo>
                    <a:pt x="1975174" y="0"/>
                  </a:lnTo>
                  <a:lnTo>
                    <a:pt x="1975174" y="316028"/>
                  </a:lnTo>
                  <a:lnTo>
                    <a:pt x="0" y="316028"/>
                  </a:lnTo>
                  <a:lnTo>
                    <a:pt x="0" y="0"/>
                  </a:lnTo>
                  <a:close/>
                </a:path>
              </a:pathLst>
            </a:custGeom>
            <a:blipFill>
              <a:blip r:embed="rId30"/>
              <a:stretch>
                <a:fillRect/>
              </a:stretch>
            </a:blipFill>
          </p:spPr>
        </p:sp>
        <p:sp>
          <p:nvSpPr>
            <p:cNvPr id="31" name="TextBox 31"/>
            <p:cNvSpPr txBox="1"/>
            <p:nvPr/>
          </p:nvSpPr>
          <p:spPr>
            <a:xfrm>
              <a:off x="2180278" y="17364"/>
              <a:ext cx="1276276" cy="257893"/>
            </a:xfrm>
            <a:prstGeom prst="rect">
              <a:avLst/>
            </a:prstGeom>
          </p:spPr>
          <p:txBody>
            <a:bodyPr lIns="0" tIns="0" rIns="0" bIns="0" rtlCol="0" anchor="t">
              <a:spAutoFit/>
            </a:bodyPr>
            <a:lstStyle/>
            <a:p>
              <a:pPr algn="ctr">
                <a:lnSpc>
                  <a:spcPts val="1676"/>
                </a:lnSpc>
                <a:spcBef>
                  <a:spcPct val="0"/>
                </a:spcBef>
              </a:pPr>
              <a:r>
                <a:rPr lang="ar-EG" sz="1197">
                  <a:solidFill>
                    <a:srgbClr val="000000"/>
                  </a:solidFill>
                  <a:latin typeface="Teshrin"/>
                  <a:ea typeface="Teshrin"/>
                  <a:cs typeface="Teshrin"/>
                  <a:sym typeface="Teshrin"/>
                  <a:rtl/>
                </a:rPr>
                <a:t>مستوحى من</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B05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98590" y="0"/>
            <a:ext cx="10287000" cy="18288000"/>
            <a:chOff x="0" y="0"/>
            <a:chExt cx="1149350" cy="1149350"/>
          </a:xfrm>
        </p:grpSpPr>
        <p:sp>
          <p:nvSpPr>
            <p:cNvPr id="3" name="Freeform 3"/>
            <p:cNvSpPr/>
            <p:nvPr/>
          </p:nvSpPr>
          <p:spPr>
            <a:xfrm>
              <a:off x="0" y="0"/>
              <a:ext cx="6716835" cy="11941040"/>
            </a:xfrm>
            <a:custGeom>
              <a:avLst/>
              <a:gdLst/>
              <a:ahLst/>
              <a:cxnLst/>
              <a:rect l="l" t="t" r="r" b="b"/>
              <a:pathLst>
                <a:path w="6716835" h="11941040">
                  <a:moveTo>
                    <a:pt x="6716835" y="131945"/>
                  </a:moveTo>
                  <a:lnTo>
                    <a:pt x="6716835" y="0"/>
                  </a:lnTo>
                  <a:lnTo>
                    <a:pt x="37110" y="0"/>
                  </a:lnTo>
                  <a:lnTo>
                    <a:pt x="37110" y="65973"/>
                  </a:lnTo>
                  <a:lnTo>
                    <a:pt x="0" y="65973"/>
                  </a:lnTo>
                  <a:lnTo>
                    <a:pt x="0" y="11941040"/>
                  </a:lnTo>
                  <a:lnTo>
                    <a:pt x="74219" y="11941040"/>
                  </a:lnTo>
                  <a:lnTo>
                    <a:pt x="74219" y="9632000"/>
                  </a:lnTo>
                  <a:lnTo>
                    <a:pt x="1335945" y="9632000"/>
                  </a:lnTo>
                  <a:lnTo>
                    <a:pt x="1335945" y="11941040"/>
                  </a:lnTo>
                  <a:lnTo>
                    <a:pt x="1410164" y="11941040"/>
                  </a:lnTo>
                  <a:lnTo>
                    <a:pt x="1410164" y="9632000"/>
                  </a:lnTo>
                  <a:lnTo>
                    <a:pt x="2671890" y="9632000"/>
                  </a:lnTo>
                  <a:lnTo>
                    <a:pt x="2671890" y="11941040"/>
                  </a:lnTo>
                  <a:lnTo>
                    <a:pt x="2746109" y="11941040"/>
                  </a:lnTo>
                  <a:lnTo>
                    <a:pt x="2746109" y="9632000"/>
                  </a:lnTo>
                  <a:lnTo>
                    <a:pt x="4007835" y="9632000"/>
                  </a:lnTo>
                  <a:lnTo>
                    <a:pt x="4007835" y="11941040"/>
                  </a:lnTo>
                  <a:lnTo>
                    <a:pt x="4082054" y="11941040"/>
                  </a:lnTo>
                  <a:lnTo>
                    <a:pt x="4082054" y="9632000"/>
                  </a:lnTo>
                  <a:lnTo>
                    <a:pt x="5343780" y="9632000"/>
                  </a:lnTo>
                  <a:lnTo>
                    <a:pt x="5343780" y="11941040"/>
                  </a:lnTo>
                  <a:lnTo>
                    <a:pt x="5418000" y="11941040"/>
                  </a:lnTo>
                  <a:lnTo>
                    <a:pt x="5418000" y="9632000"/>
                  </a:lnTo>
                  <a:lnTo>
                    <a:pt x="6716835" y="9632000"/>
                  </a:lnTo>
                  <a:lnTo>
                    <a:pt x="6716835" y="9500054"/>
                  </a:lnTo>
                  <a:lnTo>
                    <a:pt x="5418000" y="9500054"/>
                  </a:lnTo>
                  <a:lnTo>
                    <a:pt x="5418000" y="7256986"/>
                  </a:lnTo>
                  <a:lnTo>
                    <a:pt x="6716835" y="7256986"/>
                  </a:lnTo>
                  <a:lnTo>
                    <a:pt x="6716835" y="7125040"/>
                  </a:lnTo>
                  <a:lnTo>
                    <a:pt x="5418000" y="7125040"/>
                  </a:lnTo>
                  <a:lnTo>
                    <a:pt x="5418000" y="4881972"/>
                  </a:lnTo>
                  <a:lnTo>
                    <a:pt x="6716835" y="4881972"/>
                  </a:lnTo>
                  <a:lnTo>
                    <a:pt x="6716835" y="4750027"/>
                  </a:lnTo>
                  <a:lnTo>
                    <a:pt x="5418000" y="4750027"/>
                  </a:lnTo>
                  <a:lnTo>
                    <a:pt x="5418000" y="2506959"/>
                  </a:lnTo>
                  <a:lnTo>
                    <a:pt x="6716835" y="2506959"/>
                  </a:lnTo>
                  <a:lnTo>
                    <a:pt x="6716835" y="2375014"/>
                  </a:lnTo>
                  <a:lnTo>
                    <a:pt x="5418000" y="2375014"/>
                  </a:lnTo>
                  <a:lnTo>
                    <a:pt x="5418000" y="131945"/>
                  </a:lnTo>
                  <a:lnTo>
                    <a:pt x="6716835" y="131945"/>
                  </a:lnTo>
                  <a:close/>
                  <a:moveTo>
                    <a:pt x="1410164" y="2375014"/>
                  </a:moveTo>
                  <a:lnTo>
                    <a:pt x="1410164" y="131945"/>
                  </a:lnTo>
                  <a:lnTo>
                    <a:pt x="2671890" y="131945"/>
                  </a:lnTo>
                  <a:lnTo>
                    <a:pt x="2671890" y="2375014"/>
                  </a:lnTo>
                  <a:lnTo>
                    <a:pt x="1410164" y="2375014"/>
                  </a:lnTo>
                  <a:close/>
                  <a:moveTo>
                    <a:pt x="2671890" y="2506959"/>
                  </a:moveTo>
                  <a:lnTo>
                    <a:pt x="2671890" y="4750027"/>
                  </a:lnTo>
                  <a:lnTo>
                    <a:pt x="1410164" y="4750027"/>
                  </a:lnTo>
                  <a:lnTo>
                    <a:pt x="1410164" y="2506959"/>
                  </a:lnTo>
                  <a:lnTo>
                    <a:pt x="2671890" y="2506959"/>
                  </a:lnTo>
                  <a:close/>
                  <a:moveTo>
                    <a:pt x="1335945" y="2375014"/>
                  </a:moveTo>
                  <a:lnTo>
                    <a:pt x="74219" y="2375014"/>
                  </a:lnTo>
                  <a:lnTo>
                    <a:pt x="74219" y="131945"/>
                  </a:lnTo>
                  <a:lnTo>
                    <a:pt x="1335945" y="131945"/>
                  </a:lnTo>
                  <a:lnTo>
                    <a:pt x="1335945" y="2375014"/>
                  </a:lnTo>
                  <a:close/>
                  <a:moveTo>
                    <a:pt x="1335945" y="2506959"/>
                  </a:moveTo>
                  <a:lnTo>
                    <a:pt x="1335945" y="4750027"/>
                  </a:lnTo>
                  <a:lnTo>
                    <a:pt x="74219" y="4750027"/>
                  </a:lnTo>
                  <a:lnTo>
                    <a:pt x="74219" y="2506959"/>
                  </a:lnTo>
                  <a:lnTo>
                    <a:pt x="1335945" y="2506959"/>
                  </a:lnTo>
                  <a:close/>
                  <a:moveTo>
                    <a:pt x="1335945" y="4881972"/>
                  </a:moveTo>
                  <a:lnTo>
                    <a:pt x="1335945" y="7125040"/>
                  </a:lnTo>
                  <a:lnTo>
                    <a:pt x="74219" y="7125040"/>
                  </a:lnTo>
                  <a:lnTo>
                    <a:pt x="74219" y="4881972"/>
                  </a:lnTo>
                  <a:lnTo>
                    <a:pt x="1335945" y="4881972"/>
                  </a:lnTo>
                  <a:close/>
                  <a:moveTo>
                    <a:pt x="1410164" y="4881972"/>
                  </a:moveTo>
                  <a:lnTo>
                    <a:pt x="2671890" y="4881972"/>
                  </a:lnTo>
                  <a:lnTo>
                    <a:pt x="2671890" y="7125040"/>
                  </a:lnTo>
                  <a:lnTo>
                    <a:pt x="1410164" y="7125040"/>
                  </a:lnTo>
                  <a:lnTo>
                    <a:pt x="1410164" y="4881972"/>
                  </a:lnTo>
                  <a:close/>
                  <a:moveTo>
                    <a:pt x="2746109" y="4881972"/>
                  </a:moveTo>
                  <a:lnTo>
                    <a:pt x="4007835" y="4881972"/>
                  </a:lnTo>
                  <a:lnTo>
                    <a:pt x="4007835" y="7125040"/>
                  </a:lnTo>
                  <a:lnTo>
                    <a:pt x="2746109" y="7125040"/>
                  </a:lnTo>
                  <a:lnTo>
                    <a:pt x="2746109" y="4881972"/>
                  </a:lnTo>
                  <a:close/>
                  <a:moveTo>
                    <a:pt x="2746109" y="4750027"/>
                  </a:moveTo>
                  <a:lnTo>
                    <a:pt x="2746109" y="2506959"/>
                  </a:lnTo>
                  <a:lnTo>
                    <a:pt x="4007835" y="2506959"/>
                  </a:lnTo>
                  <a:lnTo>
                    <a:pt x="4007835" y="4750027"/>
                  </a:lnTo>
                  <a:lnTo>
                    <a:pt x="2746109" y="4750027"/>
                  </a:lnTo>
                  <a:close/>
                  <a:moveTo>
                    <a:pt x="2746109" y="2375014"/>
                  </a:moveTo>
                  <a:lnTo>
                    <a:pt x="2746109" y="131945"/>
                  </a:lnTo>
                  <a:lnTo>
                    <a:pt x="4007835" y="131945"/>
                  </a:lnTo>
                  <a:lnTo>
                    <a:pt x="4007835" y="2375014"/>
                  </a:lnTo>
                  <a:lnTo>
                    <a:pt x="2746109" y="2375014"/>
                  </a:lnTo>
                  <a:close/>
                  <a:moveTo>
                    <a:pt x="74219" y="9500054"/>
                  </a:moveTo>
                  <a:lnTo>
                    <a:pt x="74219" y="7256986"/>
                  </a:lnTo>
                  <a:lnTo>
                    <a:pt x="1335945" y="7256986"/>
                  </a:lnTo>
                  <a:lnTo>
                    <a:pt x="1335945" y="9500054"/>
                  </a:lnTo>
                  <a:lnTo>
                    <a:pt x="74219" y="9500054"/>
                  </a:lnTo>
                  <a:close/>
                  <a:moveTo>
                    <a:pt x="1410164" y="9500054"/>
                  </a:moveTo>
                  <a:lnTo>
                    <a:pt x="1410164" y="7256986"/>
                  </a:lnTo>
                  <a:lnTo>
                    <a:pt x="2671890" y="7256986"/>
                  </a:lnTo>
                  <a:lnTo>
                    <a:pt x="2671890" y="9500054"/>
                  </a:lnTo>
                  <a:lnTo>
                    <a:pt x="1410164" y="9500054"/>
                  </a:lnTo>
                  <a:close/>
                  <a:moveTo>
                    <a:pt x="2746109" y="9500054"/>
                  </a:moveTo>
                  <a:lnTo>
                    <a:pt x="2746109" y="7256986"/>
                  </a:lnTo>
                  <a:lnTo>
                    <a:pt x="4007835" y="7256986"/>
                  </a:lnTo>
                  <a:lnTo>
                    <a:pt x="4007835" y="9500054"/>
                  </a:lnTo>
                  <a:lnTo>
                    <a:pt x="2746109" y="9500054"/>
                  </a:lnTo>
                  <a:close/>
                  <a:moveTo>
                    <a:pt x="5343780" y="9500054"/>
                  </a:moveTo>
                  <a:lnTo>
                    <a:pt x="4082054" y="9500054"/>
                  </a:lnTo>
                  <a:lnTo>
                    <a:pt x="4082054" y="7256986"/>
                  </a:lnTo>
                  <a:lnTo>
                    <a:pt x="5343780" y="7256986"/>
                  </a:lnTo>
                  <a:lnTo>
                    <a:pt x="5343780" y="9500054"/>
                  </a:lnTo>
                  <a:close/>
                  <a:moveTo>
                    <a:pt x="5343780" y="7125040"/>
                  </a:moveTo>
                  <a:lnTo>
                    <a:pt x="4082054" y="7125040"/>
                  </a:lnTo>
                  <a:lnTo>
                    <a:pt x="4082054" y="4881972"/>
                  </a:lnTo>
                  <a:lnTo>
                    <a:pt x="5343780" y="4881972"/>
                  </a:lnTo>
                  <a:lnTo>
                    <a:pt x="5343780" y="7125040"/>
                  </a:lnTo>
                  <a:close/>
                  <a:moveTo>
                    <a:pt x="5343780" y="4750027"/>
                  </a:moveTo>
                  <a:lnTo>
                    <a:pt x="4082054" y="4750027"/>
                  </a:lnTo>
                  <a:lnTo>
                    <a:pt x="4082054" y="2506959"/>
                  </a:lnTo>
                  <a:lnTo>
                    <a:pt x="5343780" y="2506959"/>
                  </a:lnTo>
                  <a:lnTo>
                    <a:pt x="5343780" y="4750027"/>
                  </a:lnTo>
                  <a:close/>
                  <a:moveTo>
                    <a:pt x="5343780" y="2375014"/>
                  </a:moveTo>
                  <a:lnTo>
                    <a:pt x="4082054" y="2375014"/>
                  </a:lnTo>
                  <a:lnTo>
                    <a:pt x="4082054" y="131945"/>
                  </a:lnTo>
                  <a:lnTo>
                    <a:pt x="5343780" y="131945"/>
                  </a:lnTo>
                  <a:lnTo>
                    <a:pt x="5343780" y="2375014"/>
                  </a:lnTo>
                  <a:close/>
                </a:path>
              </a:pathLst>
            </a:custGeom>
            <a:solidFill>
              <a:srgbClr val="F8C788"/>
            </a:solidFill>
          </p:spPr>
        </p:sp>
      </p:grpSp>
      <p:grpSp>
        <p:nvGrpSpPr>
          <p:cNvPr id="4" name="Group 4"/>
          <p:cNvGrpSpPr/>
          <p:nvPr/>
        </p:nvGrpSpPr>
        <p:grpSpPr>
          <a:xfrm>
            <a:off x="2189524" y="6044161"/>
            <a:ext cx="13729435" cy="6236109"/>
            <a:chOff x="0" y="0"/>
            <a:chExt cx="5696767" cy="2587554"/>
          </a:xfrm>
        </p:grpSpPr>
        <p:sp>
          <p:nvSpPr>
            <p:cNvPr id="5" name="Freeform 5"/>
            <p:cNvSpPr/>
            <p:nvPr/>
          </p:nvSpPr>
          <p:spPr>
            <a:xfrm>
              <a:off x="0" y="-1270"/>
              <a:ext cx="5698037" cy="2586284"/>
            </a:xfrm>
            <a:custGeom>
              <a:avLst/>
              <a:gdLst/>
              <a:ahLst/>
              <a:cxnLst/>
              <a:rect l="l" t="t" r="r" b="b"/>
              <a:pathLst>
                <a:path w="5698037" h="2586284">
                  <a:moveTo>
                    <a:pt x="5686607" y="27940"/>
                  </a:moveTo>
                  <a:cubicBezTo>
                    <a:pt x="5677717" y="24130"/>
                    <a:pt x="5668827" y="21590"/>
                    <a:pt x="5659937" y="21590"/>
                  </a:cubicBezTo>
                  <a:cubicBezTo>
                    <a:pt x="5633267" y="20320"/>
                    <a:pt x="5549268" y="20320"/>
                    <a:pt x="5455141" y="17780"/>
                  </a:cubicBezTo>
                  <a:cubicBezTo>
                    <a:pt x="5239992" y="12700"/>
                    <a:pt x="5029326" y="6350"/>
                    <a:pt x="4814177" y="3810"/>
                  </a:cubicBezTo>
                  <a:cubicBezTo>
                    <a:pt x="4639370" y="1270"/>
                    <a:pt x="4469044" y="3810"/>
                    <a:pt x="4294236" y="2540"/>
                  </a:cubicBezTo>
                  <a:cubicBezTo>
                    <a:pt x="4218037" y="2540"/>
                    <a:pt x="4141839" y="0"/>
                    <a:pt x="4065640" y="2540"/>
                  </a:cubicBezTo>
                  <a:cubicBezTo>
                    <a:pt x="3881867" y="10160"/>
                    <a:pt x="3698095" y="11430"/>
                    <a:pt x="3509840" y="8890"/>
                  </a:cubicBezTo>
                  <a:cubicBezTo>
                    <a:pt x="3415712" y="7620"/>
                    <a:pt x="3321585" y="7620"/>
                    <a:pt x="3227458" y="7620"/>
                  </a:cubicBezTo>
                  <a:cubicBezTo>
                    <a:pt x="3057132" y="7620"/>
                    <a:pt x="2886806" y="7620"/>
                    <a:pt x="2716480" y="6350"/>
                  </a:cubicBezTo>
                  <a:cubicBezTo>
                    <a:pt x="2537190" y="5080"/>
                    <a:pt x="771179" y="2540"/>
                    <a:pt x="596371" y="1270"/>
                  </a:cubicBezTo>
                  <a:cubicBezTo>
                    <a:pt x="452939" y="0"/>
                    <a:pt x="313989" y="1270"/>
                    <a:pt x="170557" y="1270"/>
                  </a:cubicBezTo>
                  <a:cubicBezTo>
                    <a:pt x="71947" y="1270"/>
                    <a:pt x="33020" y="3810"/>
                    <a:pt x="5080" y="5080"/>
                  </a:cubicBezTo>
                  <a:cubicBezTo>
                    <a:pt x="3810" y="5080"/>
                    <a:pt x="2540" y="7620"/>
                    <a:pt x="0" y="8890"/>
                  </a:cubicBezTo>
                  <a:cubicBezTo>
                    <a:pt x="1270" y="21590"/>
                    <a:pt x="3810" y="34290"/>
                    <a:pt x="5080" y="46990"/>
                  </a:cubicBezTo>
                  <a:cubicBezTo>
                    <a:pt x="15240" y="147148"/>
                    <a:pt x="16510" y="259798"/>
                    <a:pt x="17780" y="370472"/>
                  </a:cubicBezTo>
                  <a:cubicBezTo>
                    <a:pt x="19050" y="483121"/>
                    <a:pt x="17780" y="595771"/>
                    <a:pt x="16510" y="710397"/>
                  </a:cubicBezTo>
                  <a:cubicBezTo>
                    <a:pt x="15240" y="827000"/>
                    <a:pt x="2540" y="2050337"/>
                    <a:pt x="2540" y="2166939"/>
                  </a:cubicBezTo>
                  <a:cubicBezTo>
                    <a:pt x="2540" y="2281565"/>
                    <a:pt x="1270" y="2396191"/>
                    <a:pt x="0" y="2510817"/>
                  </a:cubicBezTo>
                  <a:cubicBezTo>
                    <a:pt x="0" y="2531674"/>
                    <a:pt x="3810" y="2541834"/>
                    <a:pt x="15240" y="2546914"/>
                  </a:cubicBezTo>
                  <a:cubicBezTo>
                    <a:pt x="22860" y="2550724"/>
                    <a:pt x="31750" y="2553264"/>
                    <a:pt x="40640" y="2554534"/>
                  </a:cubicBezTo>
                  <a:cubicBezTo>
                    <a:pt x="166074" y="2559614"/>
                    <a:pt x="336400" y="2563424"/>
                    <a:pt x="506726" y="2568504"/>
                  </a:cubicBezTo>
                  <a:cubicBezTo>
                    <a:pt x="600853" y="2571044"/>
                    <a:pt x="694981" y="2576124"/>
                    <a:pt x="789108" y="2577394"/>
                  </a:cubicBezTo>
                  <a:cubicBezTo>
                    <a:pt x="945987" y="2579934"/>
                    <a:pt x="2694069" y="2581204"/>
                    <a:pt x="2850948" y="2582474"/>
                  </a:cubicBezTo>
                  <a:cubicBezTo>
                    <a:pt x="2873359" y="2582474"/>
                    <a:pt x="2895770" y="2582474"/>
                    <a:pt x="2918182" y="2582474"/>
                  </a:cubicBezTo>
                  <a:cubicBezTo>
                    <a:pt x="3025756" y="2582474"/>
                    <a:pt x="3137812" y="2581204"/>
                    <a:pt x="3245386" y="2581204"/>
                  </a:cubicBezTo>
                  <a:cubicBezTo>
                    <a:pt x="3370890" y="2581204"/>
                    <a:pt x="3491911" y="2582474"/>
                    <a:pt x="3617414" y="2582474"/>
                  </a:cubicBezTo>
                  <a:cubicBezTo>
                    <a:pt x="3801187" y="2582474"/>
                    <a:pt x="3989442" y="2582474"/>
                    <a:pt x="4173214" y="2582474"/>
                  </a:cubicBezTo>
                  <a:cubicBezTo>
                    <a:pt x="4343540" y="2582474"/>
                    <a:pt x="4513866" y="2583744"/>
                    <a:pt x="4684192" y="2585014"/>
                  </a:cubicBezTo>
                  <a:cubicBezTo>
                    <a:pt x="4760390" y="2585014"/>
                    <a:pt x="4841071" y="2586284"/>
                    <a:pt x="4917269" y="2586284"/>
                  </a:cubicBezTo>
                  <a:cubicBezTo>
                    <a:pt x="5163794" y="2585014"/>
                    <a:pt x="5405836" y="2578664"/>
                    <a:pt x="5637076" y="2578664"/>
                  </a:cubicBezTo>
                  <a:cubicBezTo>
                    <a:pt x="5640887" y="2578664"/>
                    <a:pt x="5645967" y="2576124"/>
                    <a:pt x="5649776" y="2573584"/>
                  </a:cubicBezTo>
                  <a:cubicBezTo>
                    <a:pt x="5654857" y="2569774"/>
                    <a:pt x="5657397" y="2563424"/>
                    <a:pt x="5659937" y="2560884"/>
                  </a:cubicBezTo>
                  <a:cubicBezTo>
                    <a:pt x="5661207" y="2496983"/>
                    <a:pt x="5662476" y="2413978"/>
                    <a:pt x="5663747" y="2330973"/>
                  </a:cubicBezTo>
                  <a:cubicBezTo>
                    <a:pt x="5665017" y="2202513"/>
                    <a:pt x="5675176" y="969294"/>
                    <a:pt x="5676447" y="840834"/>
                  </a:cubicBezTo>
                  <a:cubicBezTo>
                    <a:pt x="5676447" y="763758"/>
                    <a:pt x="5677717" y="686681"/>
                    <a:pt x="5678987" y="609605"/>
                  </a:cubicBezTo>
                  <a:cubicBezTo>
                    <a:pt x="5680257" y="526600"/>
                    <a:pt x="5681526" y="443595"/>
                    <a:pt x="5684067" y="360590"/>
                  </a:cubicBezTo>
                  <a:cubicBezTo>
                    <a:pt x="5685337" y="311182"/>
                    <a:pt x="5685337" y="259798"/>
                    <a:pt x="5690417" y="210390"/>
                  </a:cubicBezTo>
                  <a:cubicBezTo>
                    <a:pt x="5695497" y="151101"/>
                    <a:pt x="5698037" y="93788"/>
                    <a:pt x="5696767" y="44450"/>
                  </a:cubicBezTo>
                  <a:cubicBezTo>
                    <a:pt x="5696767" y="38100"/>
                    <a:pt x="5692957" y="30480"/>
                    <a:pt x="5686607" y="27940"/>
                  </a:cubicBezTo>
                  <a:close/>
                </a:path>
              </a:pathLst>
            </a:custGeom>
            <a:solidFill>
              <a:srgbClr val="FFF6EB"/>
            </a:solidFill>
          </p:spPr>
        </p:sp>
      </p:grpSp>
      <p:sp>
        <p:nvSpPr>
          <p:cNvPr id="6" name="Freeform 6"/>
          <p:cNvSpPr/>
          <p:nvPr/>
        </p:nvSpPr>
        <p:spPr>
          <a:xfrm rot="386467">
            <a:off x="11357734" y="11090557"/>
            <a:ext cx="3873263" cy="1985928"/>
          </a:xfrm>
          <a:custGeom>
            <a:avLst/>
            <a:gdLst/>
            <a:ahLst/>
            <a:cxnLst/>
            <a:rect l="l" t="t" r="r" b="b"/>
            <a:pathLst>
              <a:path w="3873263" h="1985928">
                <a:moveTo>
                  <a:pt x="0" y="0"/>
                </a:moveTo>
                <a:lnTo>
                  <a:pt x="3873264" y="0"/>
                </a:lnTo>
                <a:lnTo>
                  <a:pt x="3873264" y="1985928"/>
                </a:lnTo>
                <a:lnTo>
                  <a:pt x="0" y="19859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1016046">
            <a:off x="2518208" y="5163110"/>
            <a:ext cx="2444340" cy="2444340"/>
          </a:xfrm>
          <a:custGeom>
            <a:avLst/>
            <a:gdLst/>
            <a:ahLst/>
            <a:cxnLst/>
            <a:rect l="l" t="t" r="r" b="b"/>
            <a:pathLst>
              <a:path w="2444340" h="2444340">
                <a:moveTo>
                  <a:pt x="0" y="0"/>
                </a:moveTo>
                <a:lnTo>
                  <a:pt x="2444340" y="0"/>
                </a:lnTo>
                <a:lnTo>
                  <a:pt x="2444340" y="2444339"/>
                </a:lnTo>
                <a:lnTo>
                  <a:pt x="0" y="24443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0263898">
            <a:off x="2397461" y="7938277"/>
            <a:ext cx="1293976" cy="2447876"/>
          </a:xfrm>
          <a:custGeom>
            <a:avLst/>
            <a:gdLst/>
            <a:ahLst/>
            <a:cxnLst/>
            <a:rect l="l" t="t" r="r" b="b"/>
            <a:pathLst>
              <a:path w="1293976" h="2447876">
                <a:moveTo>
                  <a:pt x="0" y="0"/>
                </a:moveTo>
                <a:lnTo>
                  <a:pt x="1293976" y="0"/>
                </a:lnTo>
                <a:lnTo>
                  <a:pt x="1293976" y="2447876"/>
                </a:lnTo>
                <a:lnTo>
                  <a:pt x="0" y="2447876"/>
                </a:lnTo>
                <a:lnTo>
                  <a:pt x="0" y="0"/>
                </a:lnTo>
                <a:close/>
              </a:path>
            </a:pathLst>
          </a:custGeom>
          <a:blipFill>
            <a:blip r:embed="rId6">
              <a:extLst>
                <a:ext uri="{96DAC541-7B7A-43D3-8B79-37D633B846F1}">
                  <asvg:svgBlip xmlns="" xmlns:asvg="http://schemas.microsoft.com/office/drawing/2016/SVG/main" r:embed="rId7"/>
                </a:ext>
              </a:extLst>
            </a:blip>
            <a:stretch>
              <a:fillRect l="-104237"/>
            </a:stretch>
          </a:blipFill>
        </p:spPr>
      </p:sp>
      <p:sp>
        <p:nvSpPr>
          <p:cNvPr id="9" name="Freeform 9"/>
          <p:cNvSpPr/>
          <p:nvPr/>
        </p:nvSpPr>
        <p:spPr>
          <a:xfrm rot="2310201">
            <a:off x="14305817" y="10405265"/>
            <a:ext cx="1197542" cy="555508"/>
          </a:xfrm>
          <a:custGeom>
            <a:avLst/>
            <a:gdLst/>
            <a:ahLst/>
            <a:cxnLst/>
            <a:rect l="l" t="t" r="r" b="b"/>
            <a:pathLst>
              <a:path w="1197542" h="555508">
                <a:moveTo>
                  <a:pt x="0" y="0"/>
                </a:moveTo>
                <a:lnTo>
                  <a:pt x="1197543" y="0"/>
                </a:lnTo>
                <a:lnTo>
                  <a:pt x="1197543" y="555508"/>
                </a:lnTo>
                <a:lnTo>
                  <a:pt x="0" y="555508"/>
                </a:lnTo>
                <a:lnTo>
                  <a:pt x="0" y="0"/>
                </a:lnTo>
                <a:close/>
              </a:path>
            </a:pathLst>
          </a:custGeom>
          <a:blipFill>
            <a:blip r:embed="rId8">
              <a:extLst>
                <a:ext uri="{96DAC541-7B7A-43D3-8B79-37D633B846F1}">
                  <asvg:svgBlip xmlns="" xmlns:asvg="http://schemas.microsoft.com/office/drawing/2016/SVG/main" r:embed="rId9"/>
                </a:ext>
              </a:extLst>
            </a:blip>
            <a:stretch>
              <a:fillRect t="-340655" r="-120683"/>
            </a:stretch>
          </a:blipFill>
        </p:spPr>
      </p:sp>
      <p:sp>
        <p:nvSpPr>
          <p:cNvPr id="10" name="Freeform 10"/>
          <p:cNvSpPr/>
          <p:nvPr/>
        </p:nvSpPr>
        <p:spPr>
          <a:xfrm>
            <a:off x="14277809" y="9353943"/>
            <a:ext cx="1503034" cy="1329076"/>
          </a:xfrm>
          <a:custGeom>
            <a:avLst/>
            <a:gdLst/>
            <a:ahLst/>
            <a:cxnLst/>
            <a:rect l="l" t="t" r="r" b="b"/>
            <a:pathLst>
              <a:path w="1503034" h="1329076">
                <a:moveTo>
                  <a:pt x="0" y="0"/>
                </a:moveTo>
                <a:lnTo>
                  <a:pt x="1503033" y="0"/>
                </a:lnTo>
                <a:lnTo>
                  <a:pt x="1503033" y="1329076"/>
                </a:lnTo>
                <a:lnTo>
                  <a:pt x="0" y="1329076"/>
                </a:lnTo>
                <a:lnTo>
                  <a:pt x="0" y="0"/>
                </a:lnTo>
                <a:close/>
              </a:path>
            </a:pathLst>
          </a:custGeom>
          <a:blipFill>
            <a:blip r:embed="rId6">
              <a:extLst>
                <a:ext uri="{96DAC541-7B7A-43D3-8B79-37D633B846F1}">
                  <asvg:svgBlip xmlns="" xmlns:asvg="http://schemas.microsoft.com/office/drawing/2016/SVG/main" r:embed="rId7"/>
                </a:ext>
              </a:extLst>
            </a:blip>
            <a:stretch>
              <a:fillRect r="-75829" b="-84178"/>
            </a:stretch>
          </a:blipFill>
        </p:spPr>
      </p:sp>
      <p:sp>
        <p:nvSpPr>
          <p:cNvPr id="11" name="Freeform 11"/>
          <p:cNvSpPr/>
          <p:nvPr/>
        </p:nvSpPr>
        <p:spPr>
          <a:xfrm rot="1590275">
            <a:off x="16259653" y="8557404"/>
            <a:ext cx="1282481" cy="2447876"/>
          </a:xfrm>
          <a:custGeom>
            <a:avLst/>
            <a:gdLst/>
            <a:ahLst/>
            <a:cxnLst/>
            <a:rect l="l" t="t" r="r" b="b"/>
            <a:pathLst>
              <a:path w="1282481" h="2447876">
                <a:moveTo>
                  <a:pt x="0" y="0"/>
                </a:moveTo>
                <a:lnTo>
                  <a:pt x="1282481" y="0"/>
                </a:lnTo>
                <a:lnTo>
                  <a:pt x="1282481" y="2447876"/>
                </a:lnTo>
                <a:lnTo>
                  <a:pt x="0" y="2447876"/>
                </a:lnTo>
                <a:lnTo>
                  <a:pt x="0" y="0"/>
                </a:lnTo>
                <a:close/>
              </a:path>
            </a:pathLst>
          </a:custGeom>
          <a:blipFill>
            <a:blip r:embed="rId10">
              <a:extLst>
                <a:ext uri="{96DAC541-7B7A-43D3-8B79-37D633B846F1}">
                  <asvg:svgBlip xmlns="" xmlns:asvg="http://schemas.microsoft.com/office/drawing/2016/SVG/main" r:embed="rId11"/>
                </a:ext>
              </a:extLst>
            </a:blip>
            <a:stretch>
              <a:fillRect l="-106067"/>
            </a:stretch>
          </a:blipFill>
        </p:spPr>
      </p:sp>
      <p:sp>
        <p:nvSpPr>
          <p:cNvPr id="12" name="Freeform 12"/>
          <p:cNvSpPr/>
          <p:nvPr/>
        </p:nvSpPr>
        <p:spPr>
          <a:xfrm rot="-7042760">
            <a:off x="9991111" y="11165514"/>
            <a:ext cx="1024065" cy="634752"/>
          </a:xfrm>
          <a:custGeom>
            <a:avLst/>
            <a:gdLst/>
            <a:ahLst/>
            <a:cxnLst/>
            <a:rect l="l" t="t" r="r" b="b"/>
            <a:pathLst>
              <a:path w="1024065" h="634752">
                <a:moveTo>
                  <a:pt x="0" y="0"/>
                </a:moveTo>
                <a:lnTo>
                  <a:pt x="1024065" y="0"/>
                </a:lnTo>
                <a:lnTo>
                  <a:pt x="1024065" y="634753"/>
                </a:lnTo>
                <a:lnTo>
                  <a:pt x="0" y="634753"/>
                </a:lnTo>
                <a:lnTo>
                  <a:pt x="0" y="0"/>
                </a:lnTo>
                <a:close/>
              </a:path>
            </a:pathLst>
          </a:custGeom>
          <a:blipFill>
            <a:blip r:embed="rId12">
              <a:extLst>
                <a:ext uri="{96DAC541-7B7A-43D3-8B79-37D633B846F1}">
                  <asvg:svgBlip xmlns="" xmlns:asvg="http://schemas.microsoft.com/office/drawing/2016/SVG/main" r:embed="rId13"/>
                </a:ext>
              </a:extLst>
            </a:blip>
            <a:stretch>
              <a:fillRect r="-43438" b="-94676"/>
            </a:stretch>
          </a:blipFill>
        </p:spPr>
      </p:sp>
      <p:sp>
        <p:nvSpPr>
          <p:cNvPr id="13" name="Freeform 13"/>
          <p:cNvSpPr/>
          <p:nvPr/>
        </p:nvSpPr>
        <p:spPr>
          <a:xfrm rot="2769510">
            <a:off x="5529540" y="6304158"/>
            <a:ext cx="515515" cy="951721"/>
          </a:xfrm>
          <a:custGeom>
            <a:avLst/>
            <a:gdLst/>
            <a:ahLst/>
            <a:cxnLst/>
            <a:rect l="l" t="t" r="r" b="b"/>
            <a:pathLst>
              <a:path w="515515" h="951721">
                <a:moveTo>
                  <a:pt x="0" y="0"/>
                </a:moveTo>
                <a:lnTo>
                  <a:pt x="515515" y="0"/>
                </a:lnTo>
                <a:lnTo>
                  <a:pt x="515515" y="951721"/>
                </a:lnTo>
                <a:lnTo>
                  <a:pt x="0" y="951721"/>
                </a:lnTo>
                <a:lnTo>
                  <a:pt x="0" y="0"/>
                </a:lnTo>
                <a:close/>
              </a:path>
            </a:pathLst>
          </a:custGeom>
          <a:blipFill>
            <a:blip r:embed="rId14">
              <a:extLst>
                <a:ext uri="{96DAC541-7B7A-43D3-8B79-37D633B846F1}">
                  <asvg:svgBlip xmlns="" xmlns:asvg="http://schemas.microsoft.com/office/drawing/2016/SVG/main" r:embed="rId15"/>
                </a:ext>
              </a:extLst>
            </a:blip>
            <a:stretch>
              <a:fillRect l="-254900" t="-52063" r="-9933" b="-14183"/>
            </a:stretch>
          </a:blipFill>
        </p:spPr>
      </p:sp>
      <p:sp>
        <p:nvSpPr>
          <p:cNvPr id="14" name="Freeform 14"/>
          <p:cNvSpPr/>
          <p:nvPr/>
        </p:nvSpPr>
        <p:spPr>
          <a:xfrm>
            <a:off x="12573410" y="10558780"/>
            <a:ext cx="333366" cy="392085"/>
          </a:xfrm>
          <a:custGeom>
            <a:avLst/>
            <a:gdLst/>
            <a:ahLst/>
            <a:cxnLst/>
            <a:rect l="l" t="t" r="r" b="b"/>
            <a:pathLst>
              <a:path w="333366" h="392085">
                <a:moveTo>
                  <a:pt x="0" y="0"/>
                </a:moveTo>
                <a:lnTo>
                  <a:pt x="333366" y="0"/>
                </a:lnTo>
                <a:lnTo>
                  <a:pt x="333366" y="392085"/>
                </a:lnTo>
                <a:lnTo>
                  <a:pt x="0" y="392085"/>
                </a:lnTo>
                <a:lnTo>
                  <a:pt x="0" y="0"/>
                </a:lnTo>
                <a:close/>
              </a:path>
            </a:pathLst>
          </a:custGeom>
          <a:blipFill>
            <a:blip r:embed="rId16">
              <a:extLst>
                <a:ext uri="{96DAC541-7B7A-43D3-8B79-37D633B846F1}">
                  <asvg:svgBlip xmlns="" xmlns:asvg="http://schemas.microsoft.com/office/drawing/2016/SVG/main" r:embed="rId17"/>
                </a:ext>
              </a:extLst>
            </a:blip>
            <a:stretch>
              <a:fillRect l="-142256" b="-158682"/>
            </a:stretch>
          </a:blipFill>
        </p:spPr>
      </p:sp>
      <p:sp>
        <p:nvSpPr>
          <p:cNvPr id="15" name="Freeform 15"/>
          <p:cNvSpPr/>
          <p:nvPr/>
        </p:nvSpPr>
        <p:spPr>
          <a:xfrm>
            <a:off x="5265539" y="5339578"/>
            <a:ext cx="499064" cy="477875"/>
          </a:xfrm>
          <a:custGeom>
            <a:avLst/>
            <a:gdLst/>
            <a:ahLst/>
            <a:cxnLst/>
            <a:rect l="l" t="t" r="r" b="b"/>
            <a:pathLst>
              <a:path w="499064" h="477875">
                <a:moveTo>
                  <a:pt x="0" y="0"/>
                </a:moveTo>
                <a:lnTo>
                  <a:pt x="499064" y="0"/>
                </a:lnTo>
                <a:lnTo>
                  <a:pt x="499064" y="477875"/>
                </a:lnTo>
                <a:lnTo>
                  <a:pt x="0" y="477875"/>
                </a:lnTo>
                <a:lnTo>
                  <a:pt x="0" y="0"/>
                </a:lnTo>
                <a:close/>
              </a:path>
            </a:pathLst>
          </a:custGeom>
          <a:blipFill>
            <a:blip r:embed="rId18">
              <a:extLst>
                <a:ext uri="{96DAC541-7B7A-43D3-8B79-37D633B846F1}">
                  <asvg:svgBlip xmlns="" xmlns:asvg="http://schemas.microsoft.com/office/drawing/2016/SVG/main" r:embed="rId19"/>
                </a:ext>
              </a:extLst>
            </a:blip>
            <a:stretch>
              <a:fillRect l="-102353" t="-165401"/>
            </a:stretch>
          </a:blipFill>
        </p:spPr>
      </p:sp>
      <p:sp>
        <p:nvSpPr>
          <p:cNvPr id="16" name="TextBox 16"/>
          <p:cNvSpPr txBox="1"/>
          <p:nvPr/>
        </p:nvSpPr>
        <p:spPr>
          <a:xfrm>
            <a:off x="-4495800" y="6714859"/>
            <a:ext cx="26326901" cy="8592096"/>
          </a:xfrm>
          <a:prstGeom prst="rect">
            <a:avLst/>
          </a:prstGeom>
        </p:spPr>
        <p:txBody>
          <a:bodyPr wrap="square" lIns="0" tIns="0" rIns="0" bIns="0" rtlCol="0" anchor="t">
            <a:spAutoFit/>
          </a:bodyPr>
          <a:lstStyle/>
          <a:p>
            <a:pPr algn="ctr" rtl="1">
              <a:lnSpc>
                <a:spcPts val="6699"/>
              </a:lnSpc>
            </a:pPr>
            <a:r>
              <a:rPr lang="ar-EG" sz="6090" dirty="0">
                <a:solidFill>
                  <a:srgbClr val="4D433B"/>
                </a:solidFill>
                <a:latin typeface="Ara Hamah Zanki"/>
                <a:ea typeface="Ara Hamah Zanki"/>
                <a:cs typeface="Ara Hamah Zanki"/>
                <a:sym typeface="Ara Hamah Zanki"/>
                <a:rtl/>
              </a:rPr>
              <a:t>تعريف الوقت:</a:t>
            </a:r>
          </a:p>
          <a:p>
            <a:pPr algn="ctr" rtl="1">
              <a:lnSpc>
                <a:spcPts val="6699"/>
              </a:lnSpc>
            </a:pPr>
            <a:endParaRPr lang="ar-EG" sz="6090" dirty="0">
              <a:solidFill>
                <a:srgbClr val="4D433B"/>
              </a:solidFill>
              <a:latin typeface="Ara Hamah Zanki"/>
              <a:ea typeface="Ara Hamah Zanki"/>
              <a:cs typeface="Ara Hamah Zanki"/>
              <a:sym typeface="Ara Hamah Zanki"/>
              <a:rtl/>
            </a:endParaRPr>
          </a:p>
          <a:p>
            <a:pPr algn="ctr" rtl="1">
              <a:lnSpc>
                <a:spcPts val="6699"/>
              </a:lnSpc>
            </a:pPr>
            <a:r>
              <a:rPr lang="ar-EG" sz="6090" dirty="0">
                <a:solidFill>
                  <a:srgbClr val="4D433B"/>
                </a:solidFill>
                <a:latin typeface="Ara Hamah Zanki"/>
                <a:ea typeface="Ara Hamah Zanki"/>
                <a:cs typeface="Ara Hamah Zanki"/>
                <a:sym typeface="Ara Hamah Zanki"/>
                <a:rtl/>
              </a:rPr>
              <a:t>هو مقدار من الزمن لفعل امر معين</a:t>
            </a:r>
            <a:r>
              <a:rPr lang="ar-EG" sz="6090" dirty="0" smtClean="0">
                <a:solidFill>
                  <a:srgbClr val="4D433B"/>
                </a:solidFill>
                <a:latin typeface="Ara Hamah Zanki"/>
                <a:ea typeface="Ara Hamah Zanki"/>
                <a:cs typeface="Ara Hamah Zanki"/>
                <a:sym typeface="Ara Hamah Zanki"/>
                <a:rtl/>
              </a:rPr>
              <a:t>.</a:t>
            </a:r>
            <a:endParaRPr lang="ar-JO" sz="6090" dirty="0" smtClean="0">
              <a:solidFill>
                <a:srgbClr val="4D433B"/>
              </a:solidFill>
              <a:latin typeface="Ara Hamah Zanki"/>
              <a:ea typeface="Ara Hamah Zanki"/>
              <a:cs typeface="Ara Hamah Zanki"/>
              <a:sym typeface="Ara Hamah Zanki"/>
              <a:rtl/>
            </a:endParaRPr>
          </a:p>
          <a:p>
            <a:pPr algn="ctr" rtl="1">
              <a:lnSpc>
                <a:spcPts val="6699"/>
              </a:lnSpc>
            </a:pPr>
            <a:endParaRPr lang="ar-JO" sz="6090" dirty="0" smtClean="0">
              <a:solidFill>
                <a:srgbClr val="4D433B"/>
              </a:solidFill>
              <a:latin typeface="Ara Hamah Zanki"/>
              <a:ea typeface="Ara Hamah Zanki"/>
              <a:cs typeface="Ara Hamah Zanki"/>
              <a:sym typeface="Ara Hamah Zanki"/>
              <a:rtl/>
            </a:endParaRPr>
          </a:p>
          <a:p>
            <a:pPr algn="ctr" rtl="1">
              <a:lnSpc>
                <a:spcPts val="6699"/>
              </a:lnSpc>
            </a:pPr>
            <a:endParaRPr lang="ar-JO" sz="6090" dirty="0">
              <a:solidFill>
                <a:srgbClr val="4D433B"/>
              </a:solidFill>
              <a:latin typeface="Ara Hamah Zanki"/>
              <a:ea typeface="Ara Hamah Zanki"/>
              <a:cs typeface="Ara Hamah Zanki"/>
              <a:sym typeface="Ara Hamah Zanki"/>
              <a:rtl/>
            </a:endParaRPr>
          </a:p>
          <a:p>
            <a:pPr algn="ctr" rtl="1">
              <a:lnSpc>
                <a:spcPts val="6699"/>
              </a:lnSpc>
            </a:pPr>
            <a:endParaRPr lang="ar-JO" sz="6090" dirty="0" smtClean="0">
              <a:solidFill>
                <a:srgbClr val="4D433B"/>
              </a:solidFill>
              <a:latin typeface="Ara Hamah Zanki"/>
              <a:ea typeface="Ara Hamah Zanki"/>
              <a:cs typeface="Ara Hamah Zanki"/>
              <a:sym typeface="Ara Hamah Zanki"/>
              <a:rtl/>
            </a:endParaRPr>
          </a:p>
          <a:p>
            <a:pPr algn="ctr" rtl="1">
              <a:lnSpc>
                <a:spcPts val="6699"/>
              </a:lnSpc>
            </a:pPr>
            <a:endParaRPr lang="ar-JO" sz="6090" dirty="0">
              <a:solidFill>
                <a:srgbClr val="4D433B"/>
              </a:solidFill>
              <a:latin typeface="Ara Hamah Zanki"/>
              <a:ea typeface="Ara Hamah Zanki"/>
              <a:cs typeface="Ara Hamah Zanki"/>
              <a:sym typeface="Ara Hamah Zanki"/>
              <a:rtl/>
            </a:endParaRPr>
          </a:p>
          <a:p>
            <a:pPr algn="ctr" rtl="1">
              <a:lnSpc>
                <a:spcPts val="6699"/>
              </a:lnSpc>
            </a:pPr>
            <a:endParaRPr lang="ar-JO" sz="6090" dirty="0" smtClean="0">
              <a:solidFill>
                <a:srgbClr val="4D433B"/>
              </a:solidFill>
              <a:latin typeface="Ara Hamah Zanki"/>
              <a:ea typeface="Ara Hamah Zanki"/>
              <a:cs typeface="Ara Hamah Zanki"/>
              <a:sym typeface="Ara Hamah Zanki"/>
              <a:rtl/>
            </a:endParaRPr>
          </a:p>
          <a:p>
            <a:pPr algn="ctr" rtl="1">
              <a:lnSpc>
                <a:spcPts val="6699"/>
              </a:lnSpc>
            </a:pPr>
            <a:endParaRPr lang="ar-JO" sz="6090" dirty="0">
              <a:solidFill>
                <a:srgbClr val="4D433B"/>
              </a:solidFill>
              <a:latin typeface="Ara Hamah Zanki"/>
              <a:ea typeface="Ara Hamah Zanki"/>
              <a:cs typeface="Ara Hamah Zanki"/>
              <a:sym typeface="Ara Hamah Zanki"/>
              <a:rtl/>
            </a:endParaRPr>
          </a:p>
          <a:p>
            <a:pPr algn="ctr" rtl="1">
              <a:lnSpc>
                <a:spcPts val="6699"/>
              </a:lnSpc>
            </a:pPr>
            <a:endParaRPr lang="ar-JO" sz="6090" dirty="0" smtClean="0">
              <a:solidFill>
                <a:srgbClr val="4D433B"/>
              </a:solidFill>
              <a:latin typeface="Ara Hamah Zanki"/>
              <a:ea typeface="Ara Hamah Zanki"/>
              <a:cs typeface="Ara Hamah Zanki"/>
              <a:sym typeface="Ara Hamah Zanki"/>
              <a:rt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C6D5"/>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98590" y="0"/>
            <a:ext cx="10287000" cy="18288000"/>
            <a:chOff x="0" y="0"/>
            <a:chExt cx="1149350" cy="1149350"/>
          </a:xfrm>
        </p:grpSpPr>
        <p:sp>
          <p:nvSpPr>
            <p:cNvPr id="3" name="Freeform 3"/>
            <p:cNvSpPr/>
            <p:nvPr/>
          </p:nvSpPr>
          <p:spPr>
            <a:xfrm>
              <a:off x="0" y="0"/>
              <a:ext cx="6716835" cy="11941040"/>
            </a:xfrm>
            <a:custGeom>
              <a:avLst/>
              <a:gdLst/>
              <a:ahLst/>
              <a:cxnLst/>
              <a:rect l="l" t="t" r="r" b="b"/>
              <a:pathLst>
                <a:path w="6716835" h="11941040">
                  <a:moveTo>
                    <a:pt x="6716835" y="131945"/>
                  </a:moveTo>
                  <a:lnTo>
                    <a:pt x="6716835" y="0"/>
                  </a:lnTo>
                  <a:lnTo>
                    <a:pt x="37110" y="0"/>
                  </a:lnTo>
                  <a:lnTo>
                    <a:pt x="37110" y="65973"/>
                  </a:lnTo>
                  <a:lnTo>
                    <a:pt x="0" y="65973"/>
                  </a:lnTo>
                  <a:lnTo>
                    <a:pt x="0" y="11941040"/>
                  </a:lnTo>
                  <a:lnTo>
                    <a:pt x="74219" y="11941040"/>
                  </a:lnTo>
                  <a:lnTo>
                    <a:pt x="74219" y="9632000"/>
                  </a:lnTo>
                  <a:lnTo>
                    <a:pt x="1335945" y="9632000"/>
                  </a:lnTo>
                  <a:lnTo>
                    <a:pt x="1335945" y="11941040"/>
                  </a:lnTo>
                  <a:lnTo>
                    <a:pt x="1410164" y="11941040"/>
                  </a:lnTo>
                  <a:lnTo>
                    <a:pt x="1410164" y="9632000"/>
                  </a:lnTo>
                  <a:lnTo>
                    <a:pt x="2671890" y="9632000"/>
                  </a:lnTo>
                  <a:lnTo>
                    <a:pt x="2671890" y="11941040"/>
                  </a:lnTo>
                  <a:lnTo>
                    <a:pt x="2746109" y="11941040"/>
                  </a:lnTo>
                  <a:lnTo>
                    <a:pt x="2746109" y="9632000"/>
                  </a:lnTo>
                  <a:lnTo>
                    <a:pt x="4007835" y="9632000"/>
                  </a:lnTo>
                  <a:lnTo>
                    <a:pt x="4007835" y="11941040"/>
                  </a:lnTo>
                  <a:lnTo>
                    <a:pt x="4082054" y="11941040"/>
                  </a:lnTo>
                  <a:lnTo>
                    <a:pt x="4082054" y="9632000"/>
                  </a:lnTo>
                  <a:lnTo>
                    <a:pt x="5343780" y="9632000"/>
                  </a:lnTo>
                  <a:lnTo>
                    <a:pt x="5343780" y="11941040"/>
                  </a:lnTo>
                  <a:lnTo>
                    <a:pt x="5418000" y="11941040"/>
                  </a:lnTo>
                  <a:lnTo>
                    <a:pt x="5418000" y="9632000"/>
                  </a:lnTo>
                  <a:lnTo>
                    <a:pt x="6716835" y="9632000"/>
                  </a:lnTo>
                  <a:lnTo>
                    <a:pt x="6716835" y="9500054"/>
                  </a:lnTo>
                  <a:lnTo>
                    <a:pt x="5418000" y="9500054"/>
                  </a:lnTo>
                  <a:lnTo>
                    <a:pt x="5418000" y="7256986"/>
                  </a:lnTo>
                  <a:lnTo>
                    <a:pt x="6716835" y="7256986"/>
                  </a:lnTo>
                  <a:lnTo>
                    <a:pt x="6716835" y="7125040"/>
                  </a:lnTo>
                  <a:lnTo>
                    <a:pt x="5418000" y="7125040"/>
                  </a:lnTo>
                  <a:lnTo>
                    <a:pt x="5418000" y="4881972"/>
                  </a:lnTo>
                  <a:lnTo>
                    <a:pt x="6716835" y="4881972"/>
                  </a:lnTo>
                  <a:lnTo>
                    <a:pt x="6716835" y="4750027"/>
                  </a:lnTo>
                  <a:lnTo>
                    <a:pt x="5418000" y="4750027"/>
                  </a:lnTo>
                  <a:lnTo>
                    <a:pt x="5418000" y="2506959"/>
                  </a:lnTo>
                  <a:lnTo>
                    <a:pt x="6716835" y="2506959"/>
                  </a:lnTo>
                  <a:lnTo>
                    <a:pt x="6716835" y="2375014"/>
                  </a:lnTo>
                  <a:lnTo>
                    <a:pt x="5418000" y="2375014"/>
                  </a:lnTo>
                  <a:lnTo>
                    <a:pt x="5418000" y="131945"/>
                  </a:lnTo>
                  <a:lnTo>
                    <a:pt x="6716835" y="131945"/>
                  </a:lnTo>
                  <a:close/>
                  <a:moveTo>
                    <a:pt x="1410164" y="2375014"/>
                  </a:moveTo>
                  <a:lnTo>
                    <a:pt x="1410164" y="131945"/>
                  </a:lnTo>
                  <a:lnTo>
                    <a:pt x="2671890" y="131945"/>
                  </a:lnTo>
                  <a:lnTo>
                    <a:pt x="2671890" y="2375014"/>
                  </a:lnTo>
                  <a:lnTo>
                    <a:pt x="1410164" y="2375014"/>
                  </a:lnTo>
                  <a:close/>
                  <a:moveTo>
                    <a:pt x="2671890" y="2506959"/>
                  </a:moveTo>
                  <a:lnTo>
                    <a:pt x="2671890" y="4750027"/>
                  </a:lnTo>
                  <a:lnTo>
                    <a:pt x="1410164" y="4750027"/>
                  </a:lnTo>
                  <a:lnTo>
                    <a:pt x="1410164" y="2506959"/>
                  </a:lnTo>
                  <a:lnTo>
                    <a:pt x="2671890" y="2506959"/>
                  </a:lnTo>
                  <a:close/>
                  <a:moveTo>
                    <a:pt x="1335945" y="2375014"/>
                  </a:moveTo>
                  <a:lnTo>
                    <a:pt x="74219" y="2375014"/>
                  </a:lnTo>
                  <a:lnTo>
                    <a:pt x="74219" y="131945"/>
                  </a:lnTo>
                  <a:lnTo>
                    <a:pt x="1335945" y="131945"/>
                  </a:lnTo>
                  <a:lnTo>
                    <a:pt x="1335945" y="2375014"/>
                  </a:lnTo>
                  <a:close/>
                  <a:moveTo>
                    <a:pt x="1335945" y="2506959"/>
                  </a:moveTo>
                  <a:lnTo>
                    <a:pt x="1335945" y="4750027"/>
                  </a:lnTo>
                  <a:lnTo>
                    <a:pt x="74219" y="4750027"/>
                  </a:lnTo>
                  <a:lnTo>
                    <a:pt x="74219" y="2506959"/>
                  </a:lnTo>
                  <a:lnTo>
                    <a:pt x="1335945" y="2506959"/>
                  </a:lnTo>
                  <a:close/>
                  <a:moveTo>
                    <a:pt x="1335945" y="4881972"/>
                  </a:moveTo>
                  <a:lnTo>
                    <a:pt x="1335945" y="7125040"/>
                  </a:lnTo>
                  <a:lnTo>
                    <a:pt x="74219" y="7125040"/>
                  </a:lnTo>
                  <a:lnTo>
                    <a:pt x="74219" y="4881972"/>
                  </a:lnTo>
                  <a:lnTo>
                    <a:pt x="1335945" y="4881972"/>
                  </a:lnTo>
                  <a:close/>
                  <a:moveTo>
                    <a:pt x="1410164" y="4881972"/>
                  </a:moveTo>
                  <a:lnTo>
                    <a:pt x="2671890" y="4881972"/>
                  </a:lnTo>
                  <a:lnTo>
                    <a:pt x="2671890" y="7125040"/>
                  </a:lnTo>
                  <a:lnTo>
                    <a:pt x="1410164" y="7125040"/>
                  </a:lnTo>
                  <a:lnTo>
                    <a:pt x="1410164" y="4881972"/>
                  </a:lnTo>
                  <a:close/>
                  <a:moveTo>
                    <a:pt x="2746109" y="4881972"/>
                  </a:moveTo>
                  <a:lnTo>
                    <a:pt x="4007835" y="4881972"/>
                  </a:lnTo>
                  <a:lnTo>
                    <a:pt x="4007835" y="7125040"/>
                  </a:lnTo>
                  <a:lnTo>
                    <a:pt x="2746109" y="7125040"/>
                  </a:lnTo>
                  <a:lnTo>
                    <a:pt x="2746109" y="4881972"/>
                  </a:lnTo>
                  <a:close/>
                  <a:moveTo>
                    <a:pt x="2746109" y="4750027"/>
                  </a:moveTo>
                  <a:lnTo>
                    <a:pt x="2746109" y="2506959"/>
                  </a:lnTo>
                  <a:lnTo>
                    <a:pt x="4007835" y="2506959"/>
                  </a:lnTo>
                  <a:lnTo>
                    <a:pt x="4007835" y="4750027"/>
                  </a:lnTo>
                  <a:lnTo>
                    <a:pt x="2746109" y="4750027"/>
                  </a:lnTo>
                  <a:close/>
                  <a:moveTo>
                    <a:pt x="2746109" y="2375014"/>
                  </a:moveTo>
                  <a:lnTo>
                    <a:pt x="2746109" y="131945"/>
                  </a:lnTo>
                  <a:lnTo>
                    <a:pt x="4007835" y="131945"/>
                  </a:lnTo>
                  <a:lnTo>
                    <a:pt x="4007835" y="2375014"/>
                  </a:lnTo>
                  <a:lnTo>
                    <a:pt x="2746109" y="2375014"/>
                  </a:lnTo>
                  <a:close/>
                  <a:moveTo>
                    <a:pt x="74219" y="9500054"/>
                  </a:moveTo>
                  <a:lnTo>
                    <a:pt x="74219" y="7256986"/>
                  </a:lnTo>
                  <a:lnTo>
                    <a:pt x="1335945" y="7256986"/>
                  </a:lnTo>
                  <a:lnTo>
                    <a:pt x="1335945" y="9500054"/>
                  </a:lnTo>
                  <a:lnTo>
                    <a:pt x="74219" y="9500054"/>
                  </a:lnTo>
                  <a:close/>
                  <a:moveTo>
                    <a:pt x="1410164" y="9500054"/>
                  </a:moveTo>
                  <a:lnTo>
                    <a:pt x="1410164" y="7256986"/>
                  </a:lnTo>
                  <a:lnTo>
                    <a:pt x="2671890" y="7256986"/>
                  </a:lnTo>
                  <a:lnTo>
                    <a:pt x="2671890" y="9500054"/>
                  </a:lnTo>
                  <a:lnTo>
                    <a:pt x="1410164" y="9500054"/>
                  </a:lnTo>
                  <a:close/>
                  <a:moveTo>
                    <a:pt x="2746109" y="9500054"/>
                  </a:moveTo>
                  <a:lnTo>
                    <a:pt x="2746109" y="7256986"/>
                  </a:lnTo>
                  <a:lnTo>
                    <a:pt x="4007835" y="7256986"/>
                  </a:lnTo>
                  <a:lnTo>
                    <a:pt x="4007835" y="9500054"/>
                  </a:lnTo>
                  <a:lnTo>
                    <a:pt x="2746109" y="9500054"/>
                  </a:lnTo>
                  <a:close/>
                  <a:moveTo>
                    <a:pt x="5343780" y="9500054"/>
                  </a:moveTo>
                  <a:lnTo>
                    <a:pt x="4082054" y="9500054"/>
                  </a:lnTo>
                  <a:lnTo>
                    <a:pt x="4082054" y="7256986"/>
                  </a:lnTo>
                  <a:lnTo>
                    <a:pt x="5343780" y="7256986"/>
                  </a:lnTo>
                  <a:lnTo>
                    <a:pt x="5343780" y="9500054"/>
                  </a:lnTo>
                  <a:close/>
                  <a:moveTo>
                    <a:pt x="5343780" y="7125040"/>
                  </a:moveTo>
                  <a:lnTo>
                    <a:pt x="4082054" y="7125040"/>
                  </a:lnTo>
                  <a:lnTo>
                    <a:pt x="4082054" y="4881972"/>
                  </a:lnTo>
                  <a:lnTo>
                    <a:pt x="5343780" y="4881972"/>
                  </a:lnTo>
                  <a:lnTo>
                    <a:pt x="5343780" y="7125040"/>
                  </a:lnTo>
                  <a:close/>
                  <a:moveTo>
                    <a:pt x="5343780" y="4750027"/>
                  </a:moveTo>
                  <a:lnTo>
                    <a:pt x="4082054" y="4750027"/>
                  </a:lnTo>
                  <a:lnTo>
                    <a:pt x="4082054" y="2506959"/>
                  </a:lnTo>
                  <a:lnTo>
                    <a:pt x="5343780" y="2506959"/>
                  </a:lnTo>
                  <a:lnTo>
                    <a:pt x="5343780" y="4750027"/>
                  </a:lnTo>
                  <a:close/>
                  <a:moveTo>
                    <a:pt x="5343780" y="2375014"/>
                  </a:moveTo>
                  <a:lnTo>
                    <a:pt x="4082054" y="2375014"/>
                  </a:lnTo>
                  <a:lnTo>
                    <a:pt x="4082054" y="131945"/>
                  </a:lnTo>
                  <a:lnTo>
                    <a:pt x="5343780" y="131945"/>
                  </a:lnTo>
                  <a:lnTo>
                    <a:pt x="5343780" y="2375014"/>
                  </a:lnTo>
                  <a:close/>
                </a:path>
              </a:pathLst>
            </a:custGeom>
            <a:solidFill>
              <a:srgbClr val="B3DAEB"/>
            </a:solidFill>
          </p:spPr>
        </p:sp>
      </p:grpSp>
      <p:grpSp>
        <p:nvGrpSpPr>
          <p:cNvPr id="4" name="Group 4"/>
          <p:cNvGrpSpPr/>
          <p:nvPr/>
        </p:nvGrpSpPr>
        <p:grpSpPr>
          <a:xfrm>
            <a:off x="1632145" y="4432675"/>
            <a:ext cx="7625514" cy="8109883"/>
            <a:chOff x="0" y="0"/>
            <a:chExt cx="1131398" cy="1203264"/>
          </a:xfrm>
        </p:grpSpPr>
        <p:sp>
          <p:nvSpPr>
            <p:cNvPr id="5" name="Freeform 5"/>
            <p:cNvSpPr/>
            <p:nvPr/>
          </p:nvSpPr>
          <p:spPr>
            <a:xfrm>
              <a:off x="0" y="-1270"/>
              <a:ext cx="1132668" cy="1201994"/>
            </a:xfrm>
            <a:custGeom>
              <a:avLst/>
              <a:gdLst/>
              <a:ahLst/>
              <a:cxnLst/>
              <a:rect l="l" t="t" r="r" b="b"/>
              <a:pathLst>
                <a:path w="1132668" h="1201994">
                  <a:moveTo>
                    <a:pt x="1121238" y="27940"/>
                  </a:moveTo>
                  <a:cubicBezTo>
                    <a:pt x="1112348" y="24130"/>
                    <a:pt x="1103458" y="21590"/>
                    <a:pt x="1094568" y="21590"/>
                  </a:cubicBezTo>
                  <a:cubicBezTo>
                    <a:pt x="1067898" y="20320"/>
                    <a:pt x="1050886" y="20320"/>
                    <a:pt x="1033872" y="17780"/>
                  </a:cubicBezTo>
                  <a:cubicBezTo>
                    <a:pt x="994983" y="12700"/>
                    <a:pt x="956904" y="6350"/>
                    <a:pt x="918016" y="3810"/>
                  </a:cubicBezTo>
                  <a:cubicBezTo>
                    <a:pt x="886418" y="1270"/>
                    <a:pt x="855631" y="3810"/>
                    <a:pt x="824034" y="2540"/>
                  </a:cubicBezTo>
                  <a:cubicBezTo>
                    <a:pt x="810261" y="2540"/>
                    <a:pt x="796488" y="0"/>
                    <a:pt x="782715" y="2540"/>
                  </a:cubicBezTo>
                  <a:cubicBezTo>
                    <a:pt x="749497" y="10160"/>
                    <a:pt x="716279" y="11430"/>
                    <a:pt x="682252" y="8890"/>
                  </a:cubicBezTo>
                  <a:cubicBezTo>
                    <a:pt x="665238" y="7620"/>
                    <a:pt x="648224" y="7620"/>
                    <a:pt x="631210" y="7620"/>
                  </a:cubicBezTo>
                  <a:cubicBezTo>
                    <a:pt x="600423" y="7620"/>
                    <a:pt x="569636" y="7620"/>
                    <a:pt x="538849" y="6350"/>
                  </a:cubicBezTo>
                  <a:cubicBezTo>
                    <a:pt x="506441" y="5080"/>
                    <a:pt x="187228" y="2540"/>
                    <a:pt x="155631" y="1270"/>
                  </a:cubicBezTo>
                  <a:cubicBezTo>
                    <a:pt x="129705" y="0"/>
                    <a:pt x="104589" y="1270"/>
                    <a:pt x="78663" y="1270"/>
                  </a:cubicBezTo>
                  <a:cubicBezTo>
                    <a:pt x="60839" y="1270"/>
                    <a:pt x="33020" y="3810"/>
                    <a:pt x="5080" y="5080"/>
                  </a:cubicBezTo>
                  <a:cubicBezTo>
                    <a:pt x="3810" y="5080"/>
                    <a:pt x="2540" y="7620"/>
                    <a:pt x="0" y="8890"/>
                  </a:cubicBezTo>
                  <a:cubicBezTo>
                    <a:pt x="1270" y="21590"/>
                    <a:pt x="3810" y="34290"/>
                    <a:pt x="5080" y="46990"/>
                  </a:cubicBezTo>
                  <a:cubicBezTo>
                    <a:pt x="15240" y="101372"/>
                    <a:pt x="16510" y="150557"/>
                    <a:pt x="17780" y="198878"/>
                  </a:cubicBezTo>
                  <a:cubicBezTo>
                    <a:pt x="19050" y="248062"/>
                    <a:pt x="17780" y="297246"/>
                    <a:pt x="16510" y="347294"/>
                  </a:cubicBezTo>
                  <a:cubicBezTo>
                    <a:pt x="15240" y="398204"/>
                    <a:pt x="2540" y="932328"/>
                    <a:pt x="2540" y="983238"/>
                  </a:cubicBezTo>
                  <a:cubicBezTo>
                    <a:pt x="2540" y="1033285"/>
                    <a:pt x="1270" y="1083332"/>
                    <a:pt x="0" y="1133379"/>
                  </a:cubicBezTo>
                  <a:cubicBezTo>
                    <a:pt x="0" y="1147384"/>
                    <a:pt x="3810" y="1157544"/>
                    <a:pt x="15240" y="1162624"/>
                  </a:cubicBezTo>
                  <a:cubicBezTo>
                    <a:pt x="22860" y="1166434"/>
                    <a:pt x="31750" y="1168974"/>
                    <a:pt x="40640" y="1170244"/>
                  </a:cubicBezTo>
                  <a:cubicBezTo>
                    <a:pt x="77853" y="1175324"/>
                    <a:pt x="108640" y="1179134"/>
                    <a:pt x="139427" y="1184214"/>
                  </a:cubicBezTo>
                  <a:cubicBezTo>
                    <a:pt x="156441" y="1186754"/>
                    <a:pt x="173455" y="1191834"/>
                    <a:pt x="190469" y="1193104"/>
                  </a:cubicBezTo>
                  <a:cubicBezTo>
                    <a:pt x="218825" y="1195644"/>
                    <a:pt x="534798" y="1196914"/>
                    <a:pt x="563154" y="1198184"/>
                  </a:cubicBezTo>
                  <a:cubicBezTo>
                    <a:pt x="567205" y="1198184"/>
                    <a:pt x="571256" y="1198184"/>
                    <a:pt x="575307" y="1198184"/>
                  </a:cubicBezTo>
                  <a:cubicBezTo>
                    <a:pt x="594751" y="1198184"/>
                    <a:pt x="615006" y="1196914"/>
                    <a:pt x="634451" y="1196914"/>
                  </a:cubicBezTo>
                  <a:cubicBezTo>
                    <a:pt x="657136" y="1196914"/>
                    <a:pt x="679011" y="1198184"/>
                    <a:pt x="701696" y="1198184"/>
                  </a:cubicBezTo>
                  <a:cubicBezTo>
                    <a:pt x="734914" y="1198184"/>
                    <a:pt x="768941" y="1198184"/>
                    <a:pt x="802159" y="1198184"/>
                  </a:cubicBezTo>
                  <a:cubicBezTo>
                    <a:pt x="832946" y="1198184"/>
                    <a:pt x="863733" y="1199454"/>
                    <a:pt x="894520" y="1200724"/>
                  </a:cubicBezTo>
                  <a:cubicBezTo>
                    <a:pt x="908293" y="1200724"/>
                    <a:pt x="922877" y="1201994"/>
                    <a:pt x="936650" y="1201994"/>
                  </a:cubicBezTo>
                  <a:cubicBezTo>
                    <a:pt x="981210" y="1200724"/>
                    <a:pt x="1024960" y="1194374"/>
                    <a:pt x="1071708" y="1194374"/>
                  </a:cubicBezTo>
                  <a:cubicBezTo>
                    <a:pt x="1075518" y="1194374"/>
                    <a:pt x="1080598" y="1191834"/>
                    <a:pt x="1084408" y="1189294"/>
                  </a:cubicBezTo>
                  <a:cubicBezTo>
                    <a:pt x="1089488" y="1185484"/>
                    <a:pt x="1092028" y="1179134"/>
                    <a:pt x="1094568" y="1176594"/>
                  </a:cubicBezTo>
                  <a:cubicBezTo>
                    <a:pt x="1095838" y="1127339"/>
                    <a:pt x="1097108" y="1091098"/>
                    <a:pt x="1098378" y="1054857"/>
                  </a:cubicBezTo>
                  <a:cubicBezTo>
                    <a:pt x="1099648" y="998770"/>
                    <a:pt x="1109808" y="460331"/>
                    <a:pt x="1111078" y="404244"/>
                  </a:cubicBezTo>
                  <a:cubicBezTo>
                    <a:pt x="1111078" y="370591"/>
                    <a:pt x="1112348" y="336939"/>
                    <a:pt x="1113618" y="303287"/>
                  </a:cubicBezTo>
                  <a:cubicBezTo>
                    <a:pt x="1114888" y="267046"/>
                    <a:pt x="1116158" y="230805"/>
                    <a:pt x="1118698" y="194563"/>
                  </a:cubicBezTo>
                  <a:cubicBezTo>
                    <a:pt x="1119968" y="172991"/>
                    <a:pt x="1119968" y="150556"/>
                    <a:pt x="1125048" y="128984"/>
                  </a:cubicBezTo>
                  <a:cubicBezTo>
                    <a:pt x="1130128" y="103098"/>
                    <a:pt x="1132668" y="78074"/>
                    <a:pt x="1131398" y="44450"/>
                  </a:cubicBezTo>
                  <a:cubicBezTo>
                    <a:pt x="1131398" y="38100"/>
                    <a:pt x="1127588" y="30480"/>
                    <a:pt x="1121238" y="27940"/>
                  </a:cubicBezTo>
                  <a:close/>
                </a:path>
              </a:pathLst>
            </a:custGeom>
            <a:solidFill>
              <a:srgbClr val="FFF6EB"/>
            </a:solidFill>
          </p:spPr>
        </p:sp>
      </p:grpSp>
      <p:grpSp>
        <p:nvGrpSpPr>
          <p:cNvPr id="6" name="Group 6"/>
          <p:cNvGrpSpPr/>
          <p:nvPr/>
        </p:nvGrpSpPr>
        <p:grpSpPr>
          <a:xfrm>
            <a:off x="10026849" y="6246540"/>
            <a:ext cx="6535154" cy="6224177"/>
            <a:chOff x="0" y="0"/>
            <a:chExt cx="2338304" cy="2227035"/>
          </a:xfrm>
        </p:grpSpPr>
        <p:sp>
          <p:nvSpPr>
            <p:cNvPr id="7" name="Freeform 7"/>
            <p:cNvSpPr/>
            <p:nvPr/>
          </p:nvSpPr>
          <p:spPr>
            <a:xfrm>
              <a:off x="0" y="-1270"/>
              <a:ext cx="2339574" cy="2225765"/>
            </a:xfrm>
            <a:custGeom>
              <a:avLst/>
              <a:gdLst/>
              <a:ahLst/>
              <a:cxnLst/>
              <a:rect l="l" t="t" r="r" b="b"/>
              <a:pathLst>
                <a:path w="2339574" h="2225765">
                  <a:moveTo>
                    <a:pt x="2328144" y="27940"/>
                  </a:moveTo>
                  <a:cubicBezTo>
                    <a:pt x="2319254" y="24130"/>
                    <a:pt x="2310364" y="21590"/>
                    <a:pt x="2301474" y="21590"/>
                  </a:cubicBezTo>
                  <a:cubicBezTo>
                    <a:pt x="2274804" y="20320"/>
                    <a:pt x="2240083" y="20320"/>
                    <a:pt x="2202684" y="17780"/>
                  </a:cubicBezTo>
                  <a:cubicBezTo>
                    <a:pt x="2117198" y="12700"/>
                    <a:pt x="2033494" y="6350"/>
                    <a:pt x="1948009" y="3810"/>
                  </a:cubicBezTo>
                  <a:cubicBezTo>
                    <a:pt x="1878552" y="1270"/>
                    <a:pt x="1810877" y="3810"/>
                    <a:pt x="1741420" y="2540"/>
                  </a:cubicBezTo>
                  <a:cubicBezTo>
                    <a:pt x="1711144" y="2540"/>
                    <a:pt x="1680868" y="0"/>
                    <a:pt x="1650592" y="2540"/>
                  </a:cubicBezTo>
                  <a:cubicBezTo>
                    <a:pt x="1577574" y="10160"/>
                    <a:pt x="1504555" y="11430"/>
                    <a:pt x="1429756" y="8890"/>
                  </a:cubicBezTo>
                  <a:cubicBezTo>
                    <a:pt x="1392356" y="7620"/>
                    <a:pt x="1354956" y="7620"/>
                    <a:pt x="1317557" y="7620"/>
                  </a:cubicBezTo>
                  <a:cubicBezTo>
                    <a:pt x="1249881" y="7620"/>
                    <a:pt x="1182205" y="7620"/>
                    <a:pt x="1114530" y="6350"/>
                  </a:cubicBezTo>
                  <a:cubicBezTo>
                    <a:pt x="1043292" y="5080"/>
                    <a:pt x="341602" y="2540"/>
                    <a:pt x="272145" y="1270"/>
                  </a:cubicBezTo>
                  <a:cubicBezTo>
                    <a:pt x="215155" y="0"/>
                    <a:pt x="159946" y="1270"/>
                    <a:pt x="102956" y="1270"/>
                  </a:cubicBezTo>
                  <a:cubicBezTo>
                    <a:pt x="63776" y="1270"/>
                    <a:pt x="33020" y="3810"/>
                    <a:pt x="5080" y="5080"/>
                  </a:cubicBezTo>
                  <a:cubicBezTo>
                    <a:pt x="3810" y="5080"/>
                    <a:pt x="2540" y="7620"/>
                    <a:pt x="0" y="8890"/>
                  </a:cubicBezTo>
                  <a:cubicBezTo>
                    <a:pt x="1270" y="21590"/>
                    <a:pt x="3810" y="34290"/>
                    <a:pt x="5080" y="46990"/>
                  </a:cubicBezTo>
                  <a:cubicBezTo>
                    <a:pt x="15240" y="135227"/>
                    <a:pt x="16510" y="231348"/>
                    <a:pt x="17780" y="325782"/>
                  </a:cubicBezTo>
                  <a:cubicBezTo>
                    <a:pt x="19050" y="421903"/>
                    <a:pt x="17780" y="518025"/>
                    <a:pt x="16510" y="615832"/>
                  </a:cubicBezTo>
                  <a:cubicBezTo>
                    <a:pt x="15240" y="715326"/>
                    <a:pt x="2540" y="1759167"/>
                    <a:pt x="2540" y="1858661"/>
                  </a:cubicBezTo>
                  <a:cubicBezTo>
                    <a:pt x="2540" y="1956468"/>
                    <a:pt x="1270" y="2054275"/>
                    <a:pt x="0" y="2152083"/>
                  </a:cubicBezTo>
                  <a:cubicBezTo>
                    <a:pt x="0" y="2171155"/>
                    <a:pt x="3810" y="2181315"/>
                    <a:pt x="15240" y="2186395"/>
                  </a:cubicBezTo>
                  <a:cubicBezTo>
                    <a:pt x="22860" y="2190205"/>
                    <a:pt x="31750" y="2192745"/>
                    <a:pt x="40640" y="2194015"/>
                  </a:cubicBezTo>
                  <a:cubicBezTo>
                    <a:pt x="101175" y="2199095"/>
                    <a:pt x="168851" y="2202905"/>
                    <a:pt x="236527" y="2207985"/>
                  </a:cubicBezTo>
                  <a:cubicBezTo>
                    <a:pt x="273926" y="2210525"/>
                    <a:pt x="311326" y="2215605"/>
                    <a:pt x="348726" y="2216875"/>
                  </a:cubicBezTo>
                  <a:cubicBezTo>
                    <a:pt x="411059" y="2219415"/>
                    <a:pt x="1105625" y="2220685"/>
                    <a:pt x="1167958" y="2221955"/>
                  </a:cubicBezTo>
                  <a:cubicBezTo>
                    <a:pt x="1176862" y="2221955"/>
                    <a:pt x="1185767" y="2221955"/>
                    <a:pt x="1194672" y="2221955"/>
                  </a:cubicBezTo>
                  <a:cubicBezTo>
                    <a:pt x="1237414" y="2221955"/>
                    <a:pt x="1281938" y="2220685"/>
                    <a:pt x="1324680" y="2220685"/>
                  </a:cubicBezTo>
                  <a:cubicBezTo>
                    <a:pt x="1374547" y="2220685"/>
                    <a:pt x="1422632" y="2221955"/>
                    <a:pt x="1472498" y="2221955"/>
                  </a:cubicBezTo>
                  <a:cubicBezTo>
                    <a:pt x="1545517" y="2221955"/>
                    <a:pt x="1620316" y="2221955"/>
                    <a:pt x="1693335" y="2221955"/>
                  </a:cubicBezTo>
                  <a:cubicBezTo>
                    <a:pt x="1761010" y="2221955"/>
                    <a:pt x="1828686" y="2223225"/>
                    <a:pt x="1896362" y="2224495"/>
                  </a:cubicBezTo>
                  <a:cubicBezTo>
                    <a:pt x="1926638" y="2224495"/>
                    <a:pt x="1958695" y="2225765"/>
                    <a:pt x="1988971" y="2225765"/>
                  </a:cubicBezTo>
                  <a:cubicBezTo>
                    <a:pt x="2086922" y="2224495"/>
                    <a:pt x="2183093" y="2218145"/>
                    <a:pt x="2278614" y="2218145"/>
                  </a:cubicBezTo>
                  <a:cubicBezTo>
                    <a:pt x="2282424" y="2218145"/>
                    <a:pt x="2287504" y="2215605"/>
                    <a:pt x="2291314" y="2213065"/>
                  </a:cubicBezTo>
                  <a:cubicBezTo>
                    <a:pt x="2296394" y="2209255"/>
                    <a:pt x="2298934" y="2202905"/>
                    <a:pt x="2301474" y="2200365"/>
                  </a:cubicBezTo>
                  <a:cubicBezTo>
                    <a:pt x="2302744" y="2140278"/>
                    <a:pt x="2304014" y="2069452"/>
                    <a:pt x="2305284" y="1998626"/>
                  </a:cubicBezTo>
                  <a:cubicBezTo>
                    <a:pt x="2306554" y="1889014"/>
                    <a:pt x="2316714" y="836742"/>
                    <a:pt x="2317984" y="727130"/>
                  </a:cubicBezTo>
                  <a:cubicBezTo>
                    <a:pt x="2317984" y="661363"/>
                    <a:pt x="2319254" y="595596"/>
                    <a:pt x="2320524" y="529829"/>
                  </a:cubicBezTo>
                  <a:cubicBezTo>
                    <a:pt x="2321794" y="459003"/>
                    <a:pt x="2323064" y="388177"/>
                    <a:pt x="2325604" y="317351"/>
                  </a:cubicBezTo>
                  <a:cubicBezTo>
                    <a:pt x="2326874" y="275192"/>
                    <a:pt x="2326874" y="231348"/>
                    <a:pt x="2331954" y="189189"/>
                  </a:cubicBezTo>
                  <a:cubicBezTo>
                    <a:pt x="2337034" y="138599"/>
                    <a:pt x="2339574" y="89696"/>
                    <a:pt x="2338304" y="44450"/>
                  </a:cubicBezTo>
                  <a:cubicBezTo>
                    <a:pt x="2338304" y="38100"/>
                    <a:pt x="2334494" y="30480"/>
                    <a:pt x="2328144" y="27940"/>
                  </a:cubicBezTo>
                  <a:close/>
                </a:path>
              </a:pathLst>
            </a:custGeom>
            <a:solidFill>
              <a:srgbClr val="FFF6EB"/>
            </a:solidFill>
          </p:spPr>
        </p:sp>
      </p:grpSp>
      <p:sp>
        <p:nvSpPr>
          <p:cNvPr id="8" name="Freeform 8"/>
          <p:cNvSpPr/>
          <p:nvPr/>
        </p:nvSpPr>
        <p:spPr>
          <a:xfrm rot="2310201">
            <a:off x="519349" y="7120006"/>
            <a:ext cx="1064200" cy="1064311"/>
          </a:xfrm>
          <a:custGeom>
            <a:avLst/>
            <a:gdLst/>
            <a:ahLst/>
            <a:cxnLst/>
            <a:rect l="l" t="t" r="r" b="b"/>
            <a:pathLst>
              <a:path w="1064200" h="1064311">
                <a:moveTo>
                  <a:pt x="0" y="0"/>
                </a:moveTo>
                <a:lnTo>
                  <a:pt x="1064200" y="0"/>
                </a:lnTo>
                <a:lnTo>
                  <a:pt x="1064200" y="1064311"/>
                </a:lnTo>
                <a:lnTo>
                  <a:pt x="0" y="1064311"/>
                </a:lnTo>
                <a:lnTo>
                  <a:pt x="0" y="0"/>
                </a:lnTo>
                <a:close/>
              </a:path>
            </a:pathLst>
          </a:custGeom>
          <a:blipFill>
            <a:blip r:embed="rId2">
              <a:extLst>
                <a:ext uri="{96DAC541-7B7A-43D3-8B79-37D633B846F1}">
                  <asvg:svgBlip xmlns="" xmlns:asvg="http://schemas.microsoft.com/office/drawing/2016/SVG/main" r:embed="rId3"/>
                </a:ext>
              </a:extLst>
            </a:blip>
            <a:stretch>
              <a:fillRect t="-129996" r="-148334"/>
            </a:stretch>
          </a:blipFill>
        </p:spPr>
      </p:sp>
      <p:sp>
        <p:nvSpPr>
          <p:cNvPr id="9" name="Freeform 9"/>
          <p:cNvSpPr/>
          <p:nvPr/>
        </p:nvSpPr>
        <p:spPr>
          <a:xfrm rot="2310201">
            <a:off x="1494315" y="5199895"/>
            <a:ext cx="1197542" cy="555508"/>
          </a:xfrm>
          <a:custGeom>
            <a:avLst/>
            <a:gdLst/>
            <a:ahLst/>
            <a:cxnLst/>
            <a:rect l="l" t="t" r="r" b="b"/>
            <a:pathLst>
              <a:path w="1197542" h="555508">
                <a:moveTo>
                  <a:pt x="0" y="0"/>
                </a:moveTo>
                <a:lnTo>
                  <a:pt x="1197542" y="0"/>
                </a:lnTo>
                <a:lnTo>
                  <a:pt x="1197542" y="555508"/>
                </a:lnTo>
                <a:lnTo>
                  <a:pt x="0" y="555508"/>
                </a:lnTo>
                <a:lnTo>
                  <a:pt x="0" y="0"/>
                </a:lnTo>
                <a:close/>
              </a:path>
            </a:pathLst>
          </a:custGeom>
          <a:blipFill>
            <a:blip r:embed="rId4">
              <a:extLst>
                <a:ext uri="{96DAC541-7B7A-43D3-8B79-37D633B846F1}">
                  <asvg:svgBlip xmlns="" xmlns:asvg="http://schemas.microsoft.com/office/drawing/2016/SVG/main" r:embed="rId5"/>
                </a:ext>
              </a:extLst>
            </a:blip>
            <a:stretch>
              <a:fillRect t="-340655" r="-120683"/>
            </a:stretch>
          </a:blipFill>
        </p:spPr>
      </p:sp>
      <p:sp>
        <p:nvSpPr>
          <p:cNvPr id="10" name="Freeform 10"/>
          <p:cNvSpPr/>
          <p:nvPr/>
        </p:nvSpPr>
        <p:spPr>
          <a:xfrm rot="2310201">
            <a:off x="15086978" y="7119105"/>
            <a:ext cx="1197542" cy="555508"/>
          </a:xfrm>
          <a:custGeom>
            <a:avLst/>
            <a:gdLst/>
            <a:ahLst/>
            <a:cxnLst/>
            <a:rect l="l" t="t" r="r" b="b"/>
            <a:pathLst>
              <a:path w="1197542" h="555508">
                <a:moveTo>
                  <a:pt x="0" y="0"/>
                </a:moveTo>
                <a:lnTo>
                  <a:pt x="1197543" y="0"/>
                </a:lnTo>
                <a:lnTo>
                  <a:pt x="1197543" y="555508"/>
                </a:lnTo>
                <a:lnTo>
                  <a:pt x="0" y="555508"/>
                </a:lnTo>
                <a:lnTo>
                  <a:pt x="0" y="0"/>
                </a:lnTo>
                <a:close/>
              </a:path>
            </a:pathLst>
          </a:custGeom>
          <a:blipFill>
            <a:blip r:embed="rId6">
              <a:extLst>
                <a:ext uri="{96DAC541-7B7A-43D3-8B79-37D633B846F1}">
                  <asvg:svgBlip xmlns="" xmlns:asvg="http://schemas.microsoft.com/office/drawing/2016/SVG/main" r:embed="rId7"/>
                </a:ext>
              </a:extLst>
            </a:blip>
            <a:stretch>
              <a:fillRect t="-340655" r="-120683"/>
            </a:stretch>
          </a:blipFill>
        </p:spPr>
      </p:sp>
      <p:sp>
        <p:nvSpPr>
          <p:cNvPr id="11" name="Freeform 11"/>
          <p:cNvSpPr/>
          <p:nvPr/>
        </p:nvSpPr>
        <p:spPr>
          <a:xfrm rot="2310201">
            <a:off x="7903729" y="12192962"/>
            <a:ext cx="1197542" cy="555508"/>
          </a:xfrm>
          <a:custGeom>
            <a:avLst/>
            <a:gdLst/>
            <a:ahLst/>
            <a:cxnLst/>
            <a:rect l="l" t="t" r="r" b="b"/>
            <a:pathLst>
              <a:path w="1197542" h="555508">
                <a:moveTo>
                  <a:pt x="0" y="0"/>
                </a:moveTo>
                <a:lnTo>
                  <a:pt x="1197542" y="0"/>
                </a:lnTo>
                <a:lnTo>
                  <a:pt x="1197542" y="555508"/>
                </a:lnTo>
                <a:lnTo>
                  <a:pt x="0" y="555508"/>
                </a:lnTo>
                <a:lnTo>
                  <a:pt x="0" y="0"/>
                </a:lnTo>
                <a:close/>
              </a:path>
            </a:pathLst>
          </a:custGeom>
          <a:blipFill>
            <a:blip r:embed="rId6">
              <a:extLst>
                <a:ext uri="{96DAC541-7B7A-43D3-8B79-37D633B846F1}">
                  <asvg:svgBlip xmlns="" xmlns:asvg="http://schemas.microsoft.com/office/drawing/2016/SVG/main" r:embed="rId7"/>
                </a:ext>
              </a:extLst>
            </a:blip>
            <a:stretch>
              <a:fillRect t="-340655" r="-120683"/>
            </a:stretch>
          </a:blipFill>
        </p:spPr>
      </p:sp>
      <p:sp>
        <p:nvSpPr>
          <p:cNvPr id="12" name="Freeform 12"/>
          <p:cNvSpPr/>
          <p:nvPr/>
        </p:nvSpPr>
        <p:spPr>
          <a:xfrm rot="2310201">
            <a:off x="5757323" y="11781575"/>
            <a:ext cx="1197542" cy="555508"/>
          </a:xfrm>
          <a:custGeom>
            <a:avLst/>
            <a:gdLst/>
            <a:ahLst/>
            <a:cxnLst/>
            <a:rect l="l" t="t" r="r" b="b"/>
            <a:pathLst>
              <a:path w="1197542" h="555508">
                <a:moveTo>
                  <a:pt x="0" y="0"/>
                </a:moveTo>
                <a:lnTo>
                  <a:pt x="1197543" y="0"/>
                </a:lnTo>
                <a:lnTo>
                  <a:pt x="1197543" y="555508"/>
                </a:lnTo>
                <a:lnTo>
                  <a:pt x="0" y="555508"/>
                </a:lnTo>
                <a:lnTo>
                  <a:pt x="0" y="0"/>
                </a:lnTo>
                <a:close/>
              </a:path>
            </a:pathLst>
          </a:custGeom>
          <a:blipFill>
            <a:blip r:embed="rId2">
              <a:extLst>
                <a:ext uri="{96DAC541-7B7A-43D3-8B79-37D633B846F1}">
                  <asvg:svgBlip xmlns="" xmlns:asvg="http://schemas.microsoft.com/office/drawing/2016/SVG/main" r:embed="rId3"/>
                </a:ext>
              </a:extLst>
            </a:blip>
            <a:stretch>
              <a:fillRect t="-340655" r="-120683"/>
            </a:stretch>
          </a:blipFill>
        </p:spPr>
      </p:sp>
      <p:sp>
        <p:nvSpPr>
          <p:cNvPr id="13" name="Freeform 13"/>
          <p:cNvSpPr/>
          <p:nvPr/>
        </p:nvSpPr>
        <p:spPr>
          <a:xfrm rot="-1989123">
            <a:off x="15869856" y="7937294"/>
            <a:ext cx="1415316" cy="1251511"/>
          </a:xfrm>
          <a:custGeom>
            <a:avLst/>
            <a:gdLst/>
            <a:ahLst/>
            <a:cxnLst/>
            <a:rect l="l" t="t" r="r" b="b"/>
            <a:pathLst>
              <a:path w="1415316" h="1251511">
                <a:moveTo>
                  <a:pt x="0" y="0"/>
                </a:moveTo>
                <a:lnTo>
                  <a:pt x="1415316" y="0"/>
                </a:lnTo>
                <a:lnTo>
                  <a:pt x="1415316" y="1251511"/>
                </a:lnTo>
                <a:lnTo>
                  <a:pt x="0" y="1251511"/>
                </a:lnTo>
                <a:lnTo>
                  <a:pt x="0" y="0"/>
                </a:lnTo>
                <a:close/>
              </a:path>
            </a:pathLst>
          </a:custGeom>
          <a:blipFill>
            <a:blip r:embed="rId8">
              <a:extLst>
                <a:ext uri="{96DAC541-7B7A-43D3-8B79-37D633B846F1}">
                  <asvg:svgBlip xmlns="" xmlns:asvg="http://schemas.microsoft.com/office/drawing/2016/SVG/main" r:embed="rId9"/>
                </a:ext>
              </a:extLst>
            </a:blip>
            <a:stretch>
              <a:fillRect r="-75829" b="-84178"/>
            </a:stretch>
          </a:blipFill>
        </p:spPr>
      </p:sp>
      <p:sp>
        <p:nvSpPr>
          <p:cNvPr id="14" name="Freeform 14"/>
          <p:cNvSpPr/>
          <p:nvPr/>
        </p:nvSpPr>
        <p:spPr>
          <a:xfrm rot="-10549231">
            <a:off x="16284989" y="9187479"/>
            <a:ext cx="1282481" cy="2447876"/>
          </a:xfrm>
          <a:custGeom>
            <a:avLst/>
            <a:gdLst/>
            <a:ahLst/>
            <a:cxnLst/>
            <a:rect l="l" t="t" r="r" b="b"/>
            <a:pathLst>
              <a:path w="1282481" h="2447876">
                <a:moveTo>
                  <a:pt x="0" y="0"/>
                </a:moveTo>
                <a:lnTo>
                  <a:pt x="1282481" y="0"/>
                </a:lnTo>
                <a:lnTo>
                  <a:pt x="1282481" y="2447876"/>
                </a:lnTo>
                <a:lnTo>
                  <a:pt x="0" y="2447876"/>
                </a:lnTo>
                <a:lnTo>
                  <a:pt x="0" y="0"/>
                </a:lnTo>
                <a:close/>
              </a:path>
            </a:pathLst>
          </a:custGeom>
          <a:blipFill>
            <a:blip r:embed="rId10">
              <a:extLst>
                <a:ext uri="{96DAC541-7B7A-43D3-8B79-37D633B846F1}">
                  <asvg:svgBlip xmlns="" xmlns:asvg="http://schemas.microsoft.com/office/drawing/2016/SVG/main" r:embed="rId11"/>
                </a:ext>
              </a:extLst>
            </a:blip>
            <a:stretch>
              <a:fillRect l="-106067"/>
            </a:stretch>
          </a:blipFill>
        </p:spPr>
      </p:sp>
      <p:sp>
        <p:nvSpPr>
          <p:cNvPr id="15" name="Freeform 15"/>
          <p:cNvSpPr/>
          <p:nvPr/>
        </p:nvSpPr>
        <p:spPr>
          <a:xfrm>
            <a:off x="8757937" y="11469195"/>
            <a:ext cx="666731" cy="822775"/>
          </a:xfrm>
          <a:custGeom>
            <a:avLst/>
            <a:gdLst/>
            <a:ahLst/>
            <a:cxnLst/>
            <a:rect l="l" t="t" r="r" b="b"/>
            <a:pathLst>
              <a:path w="666731" h="822775">
                <a:moveTo>
                  <a:pt x="0" y="0"/>
                </a:moveTo>
                <a:lnTo>
                  <a:pt x="666732" y="0"/>
                </a:lnTo>
                <a:lnTo>
                  <a:pt x="666732" y="822775"/>
                </a:lnTo>
                <a:lnTo>
                  <a:pt x="0" y="822775"/>
                </a:lnTo>
                <a:lnTo>
                  <a:pt x="0" y="0"/>
                </a:lnTo>
                <a:close/>
              </a:path>
            </a:pathLst>
          </a:custGeom>
          <a:blipFill>
            <a:blip r:embed="rId12">
              <a:extLst>
                <a:ext uri="{96DAC541-7B7A-43D3-8B79-37D633B846F1}">
                  <asvg:svgBlip xmlns="" xmlns:asvg="http://schemas.microsoft.com/office/drawing/2016/SVG/main" r:embed="rId13"/>
                </a:ext>
              </a:extLst>
            </a:blip>
            <a:stretch>
              <a:fillRect l="-81268" t="-106009" r="-121465" b="-365"/>
            </a:stretch>
          </a:blipFill>
        </p:spPr>
      </p:sp>
      <p:sp>
        <p:nvSpPr>
          <p:cNvPr id="16" name="Freeform 16"/>
          <p:cNvSpPr/>
          <p:nvPr/>
        </p:nvSpPr>
        <p:spPr>
          <a:xfrm rot="2769510">
            <a:off x="14264733" y="5001789"/>
            <a:ext cx="515515" cy="951721"/>
          </a:xfrm>
          <a:custGeom>
            <a:avLst/>
            <a:gdLst/>
            <a:ahLst/>
            <a:cxnLst/>
            <a:rect l="l" t="t" r="r" b="b"/>
            <a:pathLst>
              <a:path w="515515" h="951721">
                <a:moveTo>
                  <a:pt x="0" y="0"/>
                </a:moveTo>
                <a:lnTo>
                  <a:pt x="515516" y="0"/>
                </a:lnTo>
                <a:lnTo>
                  <a:pt x="515516" y="951720"/>
                </a:lnTo>
                <a:lnTo>
                  <a:pt x="0" y="951720"/>
                </a:lnTo>
                <a:lnTo>
                  <a:pt x="0" y="0"/>
                </a:lnTo>
                <a:close/>
              </a:path>
            </a:pathLst>
          </a:custGeom>
          <a:blipFill>
            <a:blip r:embed="rId14">
              <a:extLst>
                <a:ext uri="{96DAC541-7B7A-43D3-8B79-37D633B846F1}">
                  <asvg:svgBlip xmlns="" xmlns:asvg="http://schemas.microsoft.com/office/drawing/2016/SVG/main" r:embed="rId15"/>
                </a:ext>
              </a:extLst>
            </a:blip>
            <a:stretch>
              <a:fillRect l="-254900" t="-52063" r="-9933" b="-14183"/>
            </a:stretch>
          </a:blipFill>
        </p:spPr>
      </p:sp>
      <p:sp>
        <p:nvSpPr>
          <p:cNvPr id="17" name="Freeform 17"/>
          <p:cNvSpPr/>
          <p:nvPr/>
        </p:nvSpPr>
        <p:spPr>
          <a:xfrm>
            <a:off x="8110532" y="4511670"/>
            <a:ext cx="299207" cy="351909"/>
          </a:xfrm>
          <a:custGeom>
            <a:avLst/>
            <a:gdLst/>
            <a:ahLst/>
            <a:cxnLst/>
            <a:rect l="l" t="t" r="r" b="b"/>
            <a:pathLst>
              <a:path w="299207" h="351909">
                <a:moveTo>
                  <a:pt x="0" y="0"/>
                </a:moveTo>
                <a:lnTo>
                  <a:pt x="299207" y="0"/>
                </a:lnTo>
                <a:lnTo>
                  <a:pt x="299207" y="351909"/>
                </a:lnTo>
                <a:lnTo>
                  <a:pt x="0" y="351909"/>
                </a:lnTo>
                <a:lnTo>
                  <a:pt x="0" y="0"/>
                </a:lnTo>
                <a:close/>
              </a:path>
            </a:pathLst>
          </a:custGeom>
          <a:blipFill>
            <a:blip r:embed="rId16">
              <a:extLst>
                <a:ext uri="{96DAC541-7B7A-43D3-8B79-37D633B846F1}">
                  <asvg:svgBlip xmlns="" xmlns:asvg="http://schemas.microsoft.com/office/drawing/2016/SVG/main" r:embed="rId17"/>
                </a:ext>
              </a:extLst>
            </a:blip>
            <a:stretch>
              <a:fillRect l="-142256" b="-158682"/>
            </a:stretch>
          </a:blipFill>
        </p:spPr>
      </p:sp>
      <p:sp>
        <p:nvSpPr>
          <p:cNvPr id="18" name="Freeform 18"/>
          <p:cNvSpPr/>
          <p:nvPr/>
        </p:nvSpPr>
        <p:spPr>
          <a:xfrm>
            <a:off x="12210339" y="11273153"/>
            <a:ext cx="333366" cy="392085"/>
          </a:xfrm>
          <a:custGeom>
            <a:avLst/>
            <a:gdLst/>
            <a:ahLst/>
            <a:cxnLst/>
            <a:rect l="l" t="t" r="r" b="b"/>
            <a:pathLst>
              <a:path w="333366" h="392085">
                <a:moveTo>
                  <a:pt x="0" y="0"/>
                </a:moveTo>
                <a:lnTo>
                  <a:pt x="333366" y="0"/>
                </a:lnTo>
                <a:lnTo>
                  <a:pt x="333366" y="392084"/>
                </a:lnTo>
                <a:lnTo>
                  <a:pt x="0" y="392084"/>
                </a:lnTo>
                <a:lnTo>
                  <a:pt x="0" y="0"/>
                </a:lnTo>
                <a:close/>
              </a:path>
            </a:pathLst>
          </a:custGeom>
          <a:blipFill>
            <a:blip r:embed="rId18">
              <a:extLst>
                <a:ext uri="{96DAC541-7B7A-43D3-8B79-37D633B846F1}">
                  <asvg:svgBlip xmlns="" xmlns:asvg="http://schemas.microsoft.com/office/drawing/2016/SVG/main" r:embed="rId19"/>
                </a:ext>
              </a:extLst>
            </a:blip>
            <a:stretch>
              <a:fillRect l="-142256" b="-158682"/>
            </a:stretch>
          </a:blipFill>
        </p:spPr>
      </p:sp>
      <p:sp>
        <p:nvSpPr>
          <p:cNvPr id="19" name="Freeform 19"/>
          <p:cNvSpPr/>
          <p:nvPr/>
        </p:nvSpPr>
        <p:spPr>
          <a:xfrm>
            <a:off x="7611468" y="5238712"/>
            <a:ext cx="499064" cy="477875"/>
          </a:xfrm>
          <a:custGeom>
            <a:avLst/>
            <a:gdLst/>
            <a:ahLst/>
            <a:cxnLst/>
            <a:rect l="l" t="t" r="r" b="b"/>
            <a:pathLst>
              <a:path w="499064" h="477875">
                <a:moveTo>
                  <a:pt x="0" y="0"/>
                </a:moveTo>
                <a:lnTo>
                  <a:pt x="499064" y="0"/>
                </a:lnTo>
                <a:lnTo>
                  <a:pt x="499064" y="477874"/>
                </a:lnTo>
                <a:lnTo>
                  <a:pt x="0" y="477874"/>
                </a:lnTo>
                <a:lnTo>
                  <a:pt x="0" y="0"/>
                </a:lnTo>
                <a:close/>
              </a:path>
            </a:pathLst>
          </a:custGeom>
          <a:blipFill>
            <a:blip r:embed="rId20">
              <a:extLst>
                <a:ext uri="{96DAC541-7B7A-43D3-8B79-37D633B846F1}">
                  <asvg:svgBlip xmlns="" xmlns:asvg="http://schemas.microsoft.com/office/drawing/2016/SVG/main" r:embed="rId21"/>
                </a:ext>
              </a:extLst>
            </a:blip>
            <a:stretch>
              <a:fillRect l="-102353" t="-165401"/>
            </a:stretch>
          </a:blipFill>
        </p:spPr>
      </p:sp>
      <p:grpSp>
        <p:nvGrpSpPr>
          <p:cNvPr id="20" name="Group 20"/>
          <p:cNvGrpSpPr>
            <a:grpSpLocks noChangeAspect="1"/>
          </p:cNvGrpSpPr>
          <p:nvPr/>
        </p:nvGrpSpPr>
        <p:grpSpPr>
          <a:xfrm>
            <a:off x="10658061" y="6725701"/>
            <a:ext cx="5272732" cy="5246370"/>
            <a:chOff x="0" y="0"/>
            <a:chExt cx="16765270" cy="16681450"/>
          </a:xfrm>
        </p:grpSpPr>
        <p:sp>
          <p:nvSpPr>
            <p:cNvPr id="21" name="Freeform 21"/>
            <p:cNvSpPr/>
            <p:nvPr/>
          </p:nvSpPr>
          <p:spPr>
            <a:xfrm>
              <a:off x="-44450" y="-137160"/>
              <a:ext cx="16657321" cy="16925289"/>
            </a:xfrm>
            <a:custGeom>
              <a:avLst/>
              <a:gdLst/>
              <a:ahLst/>
              <a:cxnLst/>
              <a:rect l="l" t="t" r="r" b="b"/>
              <a:pathLst>
                <a:path w="16657321" h="16925289">
                  <a:moveTo>
                    <a:pt x="16494761" y="158750"/>
                  </a:moveTo>
                  <a:cubicBezTo>
                    <a:pt x="11920220" y="433070"/>
                    <a:pt x="7349490" y="43180"/>
                    <a:pt x="2759710" y="332740"/>
                  </a:cubicBezTo>
                  <a:cubicBezTo>
                    <a:pt x="392430" y="331470"/>
                    <a:pt x="19050" y="0"/>
                    <a:pt x="19050" y="773430"/>
                  </a:cubicBezTo>
                  <a:cubicBezTo>
                    <a:pt x="19050" y="1184910"/>
                    <a:pt x="124460" y="1910080"/>
                    <a:pt x="91440" y="3163570"/>
                  </a:cubicBezTo>
                  <a:cubicBezTo>
                    <a:pt x="185420" y="7661910"/>
                    <a:pt x="0" y="12174220"/>
                    <a:pt x="167640" y="16671289"/>
                  </a:cubicBezTo>
                  <a:cubicBezTo>
                    <a:pt x="1554480" y="16766539"/>
                    <a:pt x="2950210" y="16798289"/>
                    <a:pt x="4349750" y="16798289"/>
                  </a:cubicBezTo>
                  <a:cubicBezTo>
                    <a:pt x="8101330" y="16798289"/>
                    <a:pt x="11884660" y="16570958"/>
                    <a:pt x="15608300" y="16723358"/>
                  </a:cubicBezTo>
                  <a:cubicBezTo>
                    <a:pt x="15977870" y="16670019"/>
                    <a:pt x="16628111" y="16925289"/>
                    <a:pt x="16507461" y="16341089"/>
                  </a:cubicBezTo>
                  <a:cubicBezTo>
                    <a:pt x="16353791" y="13554708"/>
                    <a:pt x="16537941" y="10745469"/>
                    <a:pt x="16657321" y="7941308"/>
                  </a:cubicBezTo>
                  <a:lnTo>
                    <a:pt x="16657321" y="1844040"/>
                  </a:lnTo>
                  <a:lnTo>
                    <a:pt x="16494761" y="158750"/>
                  </a:lnTo>
                  <a:close/>
                </a:path>
              </a:pathLst>
            </a:custGeom>
            <a:blipFill>
              <a:blip r:embed="rId22"/>
              <a:stretch>
                <a:fillRect l="-37725" r="-37725"/>
              </a:stretch>
            </a:blipFill>
          </p:spPr>
        </p:sp>
        <p:sp>
          <p:nvSpPr>
            <p:cNvPr id="22" name="Freeform 22"/>
            <p:cNvSpPr/>
            <p:nvPr/>
          </p:nvSpPr>
          <p:spPr>
            <a:xfrm>
              <a:off x="-899161" y="-607059"/>
              <a:ext cx="17793971" cy="17395188"/>
            </a:xfrm>
            <a:custGeom>
              <a:avLst/>
              <a:gdLst/>
              <a:ahLst/>
              <a:cxnLst/>
              <a:rect l="l" t="t" r="r" b="b"/>
              <a:pathLst>
                <a:path w="17793971" h="17395188">
                  <a:moveTo>
                    <a:pt x="17513300" y="2313939"/>
                  </a:moveTo>
                  <a:cubicBezTo>
                    <a:pt x="17475200" y="1751329"/>
                    <a:pt x="17421861" y="1188719"/>
                    <a:pt x="17350740" y="627379"/>
                  </a:cubicBezTo>
                  <a:cubicBezTo>
                    <a:pt x="12774931" y="902969"/>
                    <a:pt x="8204201" y="513079"/>
                    <a:pt x="3614421" y="802639"/>
                  </a:cubicBezTo>
                  <a:cubicBezTo>
                    <a:pt x="1247141" y="801369"/>
                    <a:pt x="873761" y="469899"/>
                    <a:pt x="873761" y="1243329"/>
                  </a:cubicBezTo>
                  <a:cubicBezTo>
                    <a:pt x="873761" y="1654809"/>
                    <a:pt x="979171" y="2379979"/>
                    <a:pt x="946151" y="3633469"/>
                  </a:cubicBezTo>
                  <a:cubicBezTo>
                    <a:pt x="1040131" y="8131809"/>
                    <a:pt x="854711" y="12644119"/>
                    <a:pt x="1022351" y="17141188"/>
                  </a:cubicBezTo>
                  <a:cubicBezTo>
                    <a:pt x="2409191" y="17236438"/>
                    <a:pt x="3804921" y="17266918"/>
                    <a:pt x="5204461" y="17266918"/>
                  </a:cubicBezTo>
                  <a:cubicBezTo>
                    <a:pt x="8956041" y="17266918"/>
                    <a:pt x="12739371" y="17039588"/>
                    <a:pt x="16463011" y="17193257"/>
                  </a:cubicBezTo>
                  <a:cubicBezTo>
                    <a:pt x="16832581" y="17139918"/>
                    <a:pt x="17482822" y="17395188"/>
                    <a:pt x="17362172" y="16810988"/>
                  </a:cubicBezTo>
                  <a:cubicBezTo>
                    <a:pt x="17208502" y="14024607"/>
                    <a:pt x="17392652" y="11215368"/>
                    <a:pt x="17512032" y="8411207"/>
                  </a:cubicBezTo>
                  <a:cubicBezTo>
                    <a:pt x="17599661" y="6372859"/>
                    <a:pt x="17651731" y="4335779"/>
                    <a:pt x="17513300" y="2313939"/>
                  </a:cubicBezTo>
                  <a:close/>
                  <a:moveTo>
                    <a:pt x="17237711" y="16887189"/>
                  </a:moveTo>
                  <a:cubicBezTo>
                    <a:pt x="12580621" y="17326609"/>
                    <a:pt x="6172201" y="17053559"/>
                    <a:pt x="1149350" y="17084039"/>
                  </a:cubicBezTo>
                  <a:cubicBezTo>
                    <a:pt x="867410" y="12711429"/>
                    <a:pt x="1196340" y="8268970"/>
                    <a:pt x="1055370" y="3873500"/>
                  </a:cubicBezTo>
                  <a:cubicBezTo>
                    <a:pt x="1179830" y="0"/>
                    <a:pt x="0" y="934720"/>
                    <a:pt x="3783330" y="883920"/>
                  </a:cubicBezTo>
                  <a:cubicBezTo>
                    <a:pt x="8307071" y="624840"/>
                    <a:pt x="12810491" y="947420"/>
                    <a:pt x="17320261" y="741680"/>
                  </a:cubicBezTo>
                  <a:cubicBezTo>
                    <a:pt x="17793972" y="6130289"/>
                    <a:pt x="17015461" y="11502389"/>
                    <a:pt x="17237711" y="16887189"/>
                  </a:cubicBezTo>
                  <a:close/>
                </a:path>
              </a:pathLst>
            </a:custGeom>
            <a:solidFill>
              <a:srgbClr val="FFF6EB"/>
            </a:solidFill>
          </p:spPr>
        </p:sp>
      </p:grpSp>
      <p:sp>
        <p:nvSpPr>
          <p:cNvPr id="23" name="Freeform 23"/>
          <p:cNvSpPr/>
          <p:nvPr/>
        </p:nvSpPr>
        <p:spPr>
          <a:xfrm>
            <a:off x="3828979" y="8726106"/>
            <a:ext cx="3565864" cy="3565864"/>
          </a:xfrm>
          <a:custGeom>
            <a:avLst/>
            <a:gdLst/>
            <a:ahLst/>
            <a:cxnLst/>
            <a:rect l="l" t="t" r="r" b="b"/>
            <a:pathLst>
              <a:path w="3565864" h="3565864">
                <a:moveTo>
                  <a:pt x="0" y="0"/>
                </a:moveTo>
                <a:lnTo>
                  <a:pt x="3565865" y="0"/>
                </a:lnTo>
                <a:lnTo>
                  <a:pt x="3565865" y="3565864"/>
                </a:lnTo>
                <a:lnTo>
                  <a:pt x="0" y="3565864"/>
                </a:lnTo>
                <a:lnTo>
                  <a:pt x="0" y="0"/>
                </a:lnTo>
                <a:close/>
              </a:path>
            </a:pathLst>
          </a:custGeom>
          <a:blipFill>
            <a:blip r:embed="rId23"/>
            <a:stretch>
              <a:fillRect/>
            </a:stretch>
          </a:blipFill>
        </p:spPr>
      </p:sp>
      <p:sp>
        <p:nvSpPr>
          <p:cNvPr id="25" name="Rectangle 24"/>
          <p:cNvSpPr/>
          <p:nvPr/>
        </p:nvSpPr>
        <p:spPr>
          <a:xfrm>
            <a:off x="280668" y="5818850"/>
            <a:ext cx="9144000" cy="11172289"/>
          </a:xfrm>
          <a:prstGeom prst="rect">
            <a:avLst/>
          </a:prstGeom>
        </p:spPr>
        <p:txBody>
          <a:bodyPr>
            <a:spAutoFit/>
          </a:bodyPr>
          <a:lstStyle/>
          <a:p>
            <a:pPr algn="r"/>
            <a:r>
              <a:rPr lang="ar-JO" sz="4800" dirty="0">
                <a:solidFill>
                  <a:srgbClr val="333333"/>
                </a:solidFill>
                <a:latin typeface="DroidArabicKufi-Regular"/>
              </a:rPr>
              <a:t>يُعتبر الوقت مهم للغاية إذ لا ثمن له، وذلك لأنّه لا يُمكن استعادته، فالوقت الذي يمضي لا يعود، وعلى الشخص أن يُدرك أهمية الوقت باستغلاله لكافّة اللحظات التي يمرّ بها، واستمتاعه بالوقت الذي يقضيه سواء كان يقضيه في العمل أو مع العائلة، يلعب الوقت كذلك دوراً مهماً في حياة الجميع، لذا يجب معرفة أهميته لأنّ ذلك من شأنه أن يعود على الشخص بالخير أو السوء، حيث يُمكن اكتساب الخبرة وتطوير المهارات بمرور الوقت، كما يُمكن أن يكون الوقت أفضل علاج للجروح العديدة التي قد يتعرّض لها الإنسان سواء النفسية منها أو الجسدية.</a:t>
            </a:r>
            <a:r>
              <a:rPr lang="ar-JO" sz="4800" dirty="0"/>
              <a:t/>
            </a:r>
            <a:br>
              <a:rPr lang="ar-JO" sz="4800" dirty="0"/>
            </a:br>
            <a:r>
              <a:rPr lang="ar-JO" sz="4800" dirty="0"/>
              <a:t/>
            </a:r>
            <a:br>
              <a:rPr lang="ar-JO" sz="4800" dirty="0"/>
            </a:br>
            <a:endParaRPr lang="en-US" sz="48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775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98590" y="0"/>
            <a:ext cx="10287000" cy="18288000"/>
            <a:chOff x="0" y="0"/>
            <a:chExt cx="1149350" cy="1149350"/>
          </a:xfrm>
        </p:grpSpPr>
        <p:sp>
          <p:nvSpPr>
            <p:cNvPr id="3" name="Freeform 3"/>
            <p:cNvSpPr/>
            <p:nvPr/>
          </p:nvSpPr>
          <p:spPr>
            <a:xfrm>
              <a:off x="0" y="0"/>
              <a:ext cx="6716835" cy="11941040"/>
            </a:xfrm>
            <a:custGeom>
              <a:avLst/>
              <a:gdLst/>
              <a:ahLst/>
              <a:cxnLst/>
              <a:rect l="l" t="t" r="r" b="b"/>
              <a:pathLst>
                <a:path w="6716835" h="11941040">
                  <a:moveTo>
                    <a:pt x="6716835" y="131945"/>
                  </a:moveTo>
                  <a:lnTo>
                    <a:pt x="6716835" y="0"/>
                  </a:lnTo>
                  <a:lnTo>
                    <a:pt x="37110" y="0"/>
                  </a:lnTo>
                  <a:lnTo>
                    <a:pt x="37110" y="65973"/>
                  </a:lnTo>
                  <a:lnTo>
                    <a:pt x="0" y="65973"/>
                  </a:lnTo>
                  <a:lnTo>
                    <a:pt x="0" y="11941040"/>
                  </a:lnTo>
                  <a:lnTo>
                    <a:pt x="74219" y="11941040"/>
                  </a:lnTo>
                  <a:lnTo>
                    <a:pt x="74219" y="9632000"/>
                  </a:lnTo>
                  <a:lnTo>
                    <a:pt x="1335945" y="9632000"/>
                  </a:lnTo>
                  <a:lnTo>
                    <a:pt x="1335945" y="11941040"/>
                  </a:lnTo>
                  <a:lnTo>
                    <a:pt x="1410164" y="11941040"/>
                  </a:lnTo>
                  <a:lnTo>
                    <a:pt x="1410164" y="9632000"/>
                  </a:lnTo>
                  <a:lnTo>
                    <a:pt x="2671890" y="9632000"/>
                  </a:lnTo>
                  <a:lnTo>
                    <a:pt x="2671890" y="11941040"/>
                  </a:lnTo>
                  <a:lnTo>
                    <a:pt x="2746109" y="11941040"/>
                  </a:lnTo>
                  <a:lnTo>
                    <a:pt x="2746109" y="9632000"/>
                  </a:lnTo>
                  <a:lnTo>
                    <a:pt x="4007835" y="9632000"/>
                  </a:lnTo>
                  <a:lnTo>
                    <a:pt x="4007835" y="11941040"/>
                  </a:lnTo>
                  <a:lnTo>
                    <a:pt x="4082054" y="11941040"/>
                  </a:lnTo>
                  <a:lnTo>
                    <a:pt x="4082054" y="9632000"/>
                  </a:lnTo>
                  <a:lnTo>
                    <a:pt x="5343780" y="9632000"/>
                  </a:lnTo>
                  <a:lnTo>
                    <a:pt x="5343780" y="11941040"/>
                  </a:lnTo>
                  <a:lnTo>
                    <a:pt x="5418000" y="11941040"/>
                  </a:lnTo>
                  <a:lnTo>
                    <a:pt x="5418000" y="9632000"/>
                  </a:lnTo>
                  <a:lnTo>
                    <a:pt x="6716835" y="9632000"/>
                  </a:lnTo>
                  <a:lnTo>
                    <a:pt x="6716835" y="9500054"/>
                  </a:lnTo>
                  <a:lnTo>
                    <a:pt x="5418000" y="9500054"/>
                  </a:lnTo>
                  <a:lnTo>
                    <a:pt x="5418000" y="7256986"/>
                  </a:lnTo>
                  <a:lnTo>
                    <a:pt x="6716835" y="7256986"/>
                  </a:lnTo>
                  <a:lnTo>
                    <a:pt x="6716835" y="7125040"/>
                  </a:lnTo>
                  <a:lnTo>
                    <a:pt x="5418000" y="7125040"/>
                  </a:lnTo>
                  <a:lnTo>
                    <a:pt x="5418000" y="4881972"/>
                  </a:lnTo>
                  <a:lnTo>
                    <a:pt x="6716835" y="4881972"/>
                  </a:lnTo>
                  <a:lnTo>
                    <a:pt x="6716835" y="4750027"/>
                  </a:lnTo>
                  <a:lnTo>
                    <a:pt x="5418000" y="4750027"/>
                  </a:lnTo>
                  <a:lnTo>
                    <a:pt x="5418000" y="2506959"/>
                  </a:lnTo>
                  <a:lnTo>
                    <a:pt x="6716835" y="2506959"/>
                  </a:lnTo>
                  <a:lnTo>
                    <a:pt x="6716835" y="2375014"/>
                  </a:lnTo>
                  <a:lnTo>
                    <a:pt x="5418000" y="2375014"/>
                  </a:lnTo>
                  <a:lnTo>
                    <a:pt x="5418000" y="131945"/>
                  </a:lnTo>
                  <a:lnTo>
                    <a:pt x="6716835" y="131945"/>
                  </a:lnTo>
                  <a:close/>
                  <a:moveTo>
                    <a:pt x="1410164" y="2375014"/>
                  </a:moveTo>
                  <a:lnTo>
                    <a:pt x="1410164" y="131945"/>
                  </a:lnTo>
                  <a:lnTo>
                    <a:pt x="2671890" y="131945"/>
                  </a:lnTo>
                  <a:lnTo>
                    <a:pt x="2671890" y="2375014"/>
                  </a:lnTo>
                  <a:lnTo>
                    <a:pt x="1410164" y="2375014"/>
                  </a:lnTo>
                  <a:close/>
                  <a:moveTo>
                    <a:pt x="2671890" y="2506959"/>
                  </a:moveTo>
                  <a:lnTo>
                    <a:pt x="2671890" y="4750027"/>
                  </a:lnTo>
                  <a:lnTo>
                    <a:pt x="1410164" y="4750027"/>
                  </a:lnTo>
                  <a:lnTo>
                    <a:pt x="1410164" y="2506959"/>
                  </a:lnTo>
                  <a:lnTo>
                    <a:pt x="2671890" y="2506959"/>
                  </a:lnTo>
                  <a:close/>
                  <a:moveTo>
                    <a:pt x="1335945" y="2375014"/>
                  </a:moveTo>
                  <a:lnTo>
                    <a:pt x="74219" y="2375014"/>
                  </a:lnTo>
                  <a:lnTo>
                    <a:pt x="74219" y="131945"/>
                  </a:lnTo>
                  <a:lnTo>
                    <a:pt x="1335945" y="131945"/>
                  </a:lnTo>
                  <a:lnTo>
                    <a:pt x="1335945" y="2375014"/>
                  </a:lnTo>
                  <a:close/>
                  <a:moveTo>
                    <a:pt x="1335945" y="2506959"/>
                  </a:moveTo>
                  <a:lnTo>
                    <a:pt x="1335945" y="4750027"/>
                  </a:lnTo>
                  <a:lnTo>
                    <a:pt x="74219" y="4750027"/>
                  </a:lnTo>
                  <a:lnTo>
                    <a:pt x="74219" y="2506959"/>
                  </a:lnTo>
                  <a:lnTo>
                    <a:pt x="1335945" y="2506959"/>
                  </a:lnTo>
                  <a:close/>
                  <a:moveTo>
                    <a:pt x="1335945" y="4881972"/>
                  </a:moveTo>
                  <a:lnTo>
                    <a:pt x="1335945" y="7125040"/>
                  </a:lnTo>
                  <a:lnTo>
                    <a:pt x="74219" y="7125040"/>
                  </a:lnTo>
                  <a:lnTo>
                    <a:pt x="74219" y="4881972"/>
                  </a:lnTo>
                  <a:lnTo>
                    <a:pt x="1335945" y="4881972"/>
                  </a:lnTo>
                  <a:close/>
                  <a:moveTo>
                    <a:pt x="1410164" y="4881972"/>
                  </a:moveTo>
                  <a:lnTo>
                    <a:pt x="2671890" y="4881972"/>
                  </a:lnTo>
                  <a:lnTo>
                    <a:pt x="2671890" y="7125040"/>
                  </a:lnTo>
                  <a:lnTo>
                    <a:pt x="1410164" y="7125040"/>
                  </a:lnTo>
                  <a:lnTo>
                    <a:pt x="1410164" y="4881972"/>
                  </a:lnTo>
                  <a:close/>
                  <a:moveTo>
                    <a:pt x="2746109" y="4881972"/>
                  </a:moveTo>
                  <a:lnTo>
                    <a:pt x="4007835" y="4881972"/>
                  </a:lnTo>
                  <a:lnTo>
                    <a:pt x="4007835" y="7125040"/>
                  </a:lnTo>
                  <a:lnTo>
                    <a:pt x="2746109" y="7125040"/>
                  </a:lnTo>
                  <a:lnTo>
                    <a:pt x="2746109" y="4881972"/>
                  </a:lnTo>
                  <a:close/>
                  <a:moveTo>
                    <a:pt x="2746109" y="4750027"/>
                  </a:moveTo>
                  <a:lnTo>
                    <a:pt x="2746109" y="2506959"/>
                  </a:lnTo>
                  <a:lnTo>
                    <a:pt x="4007835" y="2506959"/>
                  </a:lnTo>
                  <a:lnTo>
                    <a:pt x="4007835" y="4750027"/>
                  </a:lnTo>
                  <a:lnTo>
                    <a:pt x="2746109" y="4750027"/>
                  </a:lnTo>
                  <a:close/>
                  <a:moveTo>
                    <a:pt x="2746109" y="2375014"/>
                  </a:moveTo>
                  <a:lnTo>
                    <a:pt x="2746109" y="131945"/>
                  </a:lnTo>
                  <a:lnTo>
                    <a:pt x="4007835" y="131945"/>
                  </a:lnTo>
                  <a:lnTo>
                    <a:pt x="4007835" y="2375014"/>
                  </a:lnTo>
                  <a:lnTo>
                    <a:pt x="2746109" y="2375014"/>
                  </a:lnTo>
                  <a:close/>
                  <a:moveTo>
                    <a:pt x="74219" y="9500054"/>
                  </a:moveTo>
                  <a:lnTo>
                    <a:pt x="74219" y="7256986"/>
                  </a:lnTo>
                  <a:lnTo>
                    <a:pt x="1335945" y="7256986"/>
                  </a:lnTo>
                  <a:lnTo>
                    <a:pt x="1335945" y="9500054"/>
                  </a:lnTo>
                  <a:lnTo>
                    <a:pt x="74219" y="9500054"/>
                  </a:lnTo>
                  <a:close/>
                  <a:moveTo>
                    <a:pt x="1410164" y="9500054"/>
                  </a:moveTo>
                  <a:lnTo>
                    <a:pt x="1410164" y="7256986"/>
                  </a:lnTo>
                  <a:lnTo>
                    <a:pt x="2671890" y="7256986"/>
                  </a:lnTo>
                  <a:lnTo>
                    <a:pt x="2671890" y="9500054"/>
                  </a:lnTo>
                  <a:lnTo>
                    <a:pt x="1410164" y="9500054"/>
                  </a:lnTo>
                  <a:close/>
                  <a:moveTo>
                    <a:pt x="2746109" y="9500054"/>
                  </a:moveTo>
                  <a:lnTo>
                    <a:pt x="2746109" y="7256986"/>
                  </a:lnTo>
                  <a:lnTo>
                    <a:pt x="4007835" y="7256986"/>
                  </a:lnTo>
                  <a:lnTo>
                    <a:pt x="4007835" y="9500054"/>
                  </a:lnTo>
                  <a:lnTo>
                    <a:pt x="2746109" y="9500054"/>
                  </a:lnTo>
                  <a:close/>
                  <a:moveTo>
                    <a:pt x="5343780" y="9500054"/>
                  </a:moveTo>
                  <a:lnTo>
                    <a:pt x="4082054" y="9500054"/>
                  </a:lnTo>
                  <a:lnTo>
                    <a:pt x="4082054" y="7256986"/>
                  </a:lnTo>
                  <a:lnTo>
                    <a:pt x="5343780" y="7256986"/>
                  </a:lnTo>
                  <a:lnTo>
                    <a:pt x="5343780" y="9500054"/>
                  </a:lnTo>
                  <a:close/>
                  <a:moveTo>
                    <a:pt x="5343780" y="7125040"/>
                  </a:moveTo>
                  <a:lnTo>
                    <a:pt x="4082054" y="7125040"/>
                  </a:lnTo>
                  <a:lnTo>
                    <a:pt x="4082054" y="4881972"/>
                  </a:lnTo>
                  <a:lnTo>
                    <a:pt x="5343780" y="4881972"/>
                  </a:lnTo>
                  <a:lnTo>
                    <a:pt x="5343780" y="7125040"/>
                  </a:lnTo>
                  <a:close/>
                  <a:moveTo>
                    <a:pt x="5343780" y="4750027"/>
                  </a:moveTo>
                  <a:lnTo>
                    <a:pt x="4082054" y="4750027"/>
                  </a:lnTo>
                  <a:lnTo>
                    <a:pt x="4082054" y="2506959"/>
                  </a:lnTo>
                  <a:lnTo>
                    <a:pt x="5343780" y="2506959"/>
                  </a:lnTo>
                  <a:lnTo>
                    <a:pt x="5343780" y="4750027"/>
                  </a:lnTo>
                  <a:close/>
                  <a:moveTo>
                    <a:pt x="5343780" y="2375014"/>
                  </a:moveTo>
                  <a:lnTo>
                    <a:pt x="4082054" y="2375014"/>
                  </a:lnTo>
                  <a:lnTo>
                    <a:pt x="4082054" y="131945"/>
                  </a:lnTo>
                  <a:lnTo>
                    <a:pt x="5343780" y="131945"/>
                  </a:lnTo>
                  <a:lnTo>
                    <a:pt x="5343780" y="2375014"/>
                  </a:lnTo>
                  <a:close/>
                </a:path>
              </a:pathLst>
            </a:custGeom>
            <a:solidFill>
              <a:srgbClr val="F19679"/>
            </a:solidFill>
          </p:spPr>
        </p:sp>
      </p:grpSp>
      <p:grpSp>
        <p:nvGrpSpPr>
          <p:cNvPr id="4" name="Group 4"/>
          <p:cNvGrpSpPr/>
          <p:nvPr/>
        </p:nvGrpSpPr>
        <p:grpSpPr>
          <a:xfrm>
            <a:off x="1274097" y="5029200"/>
            <a:ext cx="7535572" cy="8109883"/>
            <a:chOff x="0" y="0"/>
            <a:chExt cx="3126741" cy="3365041"/>
          </a:xfrm>
        </p:grpSpPr>
        <p:sp>
          <p:nvSpPr>
            <p:cNvPr id="5" name="Freeform 5"/>
            <p:cNvSpPr/>
            <p:nvPr/>
          </p:nvSpPr>
          <p:spPr>
            <a:xfrm>
              <a:off x="0" y="-1270"/>
              <a:ext cx="3128011" cy="3363771"/>
            </a:xfrm>
            <a:custGeom>
              <a:avLst/>
              <a:gdLst/>
              <a:ahLst/>
              <a:cxnLst/>
              <a:rect l="l" t="t" r="r" b="b"/>
              <a:pathLst>
                <a:path w="3128011" h="3363771">
                  <a:moveTo>
                    <a:pt x="3116581" y="27940"/>
                  </a:moveTo>
                  <a:cubicBezTo>
                    <a:pt x="3107692" y="24130"/>
                    <a:pt x="3098802" y="21590"/>
                    <a:pt x="3089911" y="21590"/>
                  </a:cubicBezTo>
                  <a:cubicBezTo>
                    <a:pt x="3063242" y="20320"/>
                    <a:pt x="3016952" y="20320"/>
                    <a:pt x="2966235" y="17780"/>
                  </a:cubicBezTo>
                  <a:cubicBezTo>
                    <a:pt x="2850310" y="12700"/>
                    <a:pt x="2736800" y="6350"/>
                    <a:pt x="2620875" y="3810"/>
                  </a:cubicBezTo>
                  <a:cubicBezTo>
                    <a:pt x="2526686" y="1270"/>
                    <a:pt x="2434912" y="3810"/>
                    <a:pt x="2340723" y="2540"/>
                  </a:cubicBezTo>
                  <a:cubicBezTo>
                    <a:pt x="2299666" y="2540"/>
                    <a:pt x="2258609" y="0"/>
                    <a:pt x="2217552" y="2540"/>
                  </a:cubicBezTo>
                  <a:cubicBezTo>
                    <a:pt x="2118533" y="10160"/>
                    <a:pt x="2019514" y="11430"/>
                    <a:pt x="1918079" y="8890"/>
                  </a:cubicBezTo>
                  <a:cubicBezTo>
                    <a:pt x="1867362" y="7620"/>
                    <a:pt x="1816645" y="7620"/>
                    <a:pt x="1765928" y="7620"/>
                  </a:cubicBezTo>
                  <a:cubicBezTo>
                    <a:pt x="1674154" y="7620"/>
                    <a:pt x="1582380" y="7620"/>
                    <a:pt x="1490606" y="6350"/>
                  </a:cubicBezTo>
                  <a:cubicBezTo>
                    <a:pt x="1394002" y="5080"/>
                    <a:pt x="442450" y="2540"/>
                    <a:pt x="348261" y="1270"/>
                  </a:cubicBezTo>
                  <a:cubicBezTo>
                    <a:pt x="270978" y="0"/>
                    <a:pt x="196110" y="1270"/>
                    <a:pt x="118826" y="1270"/>
                  </a:cubicBezTo>
                  <a:cubicBezTo>
                    <a:pt x="65694" y="1270"/>
                    <a:pt x="33020" y="3810"/>
                    <a:pt x="5080" y="5080"/>
                  </a:cubicBezTo>
                  <a:cubicBezTo>
                    <a:pt x="3810" y="5080"/>
                    <a:pt x="2540" y="7620"/>
                    <a:pt x="0" y="8890"/>
                  </a:cubicBezTo>
                  <a:cubicBezTo>
                    <a:pt x="1270" y="21590"/>
                    <a:pt x="3810" y="34290"/>
                    <a:pt x="5080" y="46990"/>
                  </a:cubicBezTo>
                  <a:cubicBezTo>
                    <a:pt x="15240" y="172859"/>
                    <a:pt x="16510" y="321154"/>
                    <a:pt x="17780" y="466847"/>
                  </a:cubicBezTo>
                  <a:cubicBezTo>
                    <a:pt x="19050" y="615142"/>
                    <a:pt x="17780" y="763438"/>
                    <a:pt x="16510" y="914334"/>
                  </a:cubicBezTo>
                  <a:cubicBezTo>
                    <a:pt x="15240" y="1067833"/>
                    <a:pt x="2540" y="2678266"/>
                    <a:pt x="2540" y="2831765"/>
                  </a:cubicBezTo>
                  <a:cubicBezTo>
                    <a:pt x="2540" y="2982661"/>
                    <a:pt x="1270" y="3133558"/>
                    <a:pt x="0" y="3284455"/>
                  </a:cubicBezTo>
                  <a:cubicBezTo>
                    <a:pt x="0" y="3309161"/>
                    <a:pt x="3810" y="3319321"/>
                    <a:pt x="15240" y="3324401"/>
                  </a:cubicBezTo>
                  <a:cubicBezTo>
                    <a:pt x="22860" y="3328211"/>
                    <a:pt x="31750" y="3330751"/>
                    <a:pt x="40640" y="3332021"/>
                  </a:cubicBezTo>
                  <a:cubicBezTo>
                    <a:pt x="116411" y="3337101"/>
                    <a:pt x="208185" y="3340911"/>
                    <a:pt x="299959" y="3345991"/>
                  </a:cubicBezTo>
                  <a:cubicBezTo>
                    <a:pt x="350676" y="3348531"/>
                    <a:pt x="401393" y="3353611"/>
                    <a:pt x="452111" y="3354881"/>
                  </a:cubicBezTo>
                  <a:cubicBezTo>
                    <a:pt x="536639" y="3357421"/>
                    <a:pt x="1478530" y="3358691"/>
                    <a:pt x="1563059" y="3359961"/>
                  </a:cubicBezTo>
                  <a:cubicBezTo>
                    <a:pt x="1575134" y="3359961"/>
                    <a:pt x="1587210" y="3359961"/>
                    <a:pt x="1599286" y="3359961"/>
                  </a:cubicBezTo>
                  <a:cubicBezTo>
                    <a:pt x="1657248" y="3359961"/>
                    <a:pt x="1717626" y="3358691"/>
                    <a:pt x="1775588" y="3358691"/>
                  </a:cubicBezTo>
                  <a:cubicBezTo>
                    <a:pt x="1843211" y="3358691"/>
                    <a:pt x="1908419" y="3359961"/>
                    <a:pt x="1976042" y="3359961"/>
                  </a:cubicBezTo>
                  <a:cubicBezTo>
                    <a:pt x="2075061" y="3359961"/>
                    <a:pt x="2176496" y="3359961"/>
                    <a:pt x="2275515" y="3359961"/>
                  </a:cubicBezTo>
                  <a:cubicBezTo>
                    <a:pt x="2367289" y="3359961"/>
                    <a:pt x="2459063" y="3361231"/>
                    <a:pt x="2550837" y="3362501"/>
                  </a:cubicBezTo>
                  <a:cubicBezTo>
                    <a:pt x="2591894" y="3362501"/>
                    <a:pt x="2635366" y="3363771"/>
                    <a:pt x="2676422" y="3363771"/>
                  </a:cubicBezTo>
                  <a:cubicBezTo>
                    <a:pt x="2809253" y="3362501"/>
                    <a:pt x="2939669" y="3356151"/>
                    <a:pt x="3067051" y="3356151"/>
                  </a:cubicBezTo>
                  <a:cubicBezTo>
                    <a:pt x="3070861" y="3356151"/>
                    <a:pt x="3075942" y="3353611"/>
                    <a:pt x="3079751" y="3351071"/>
                  </a:cubicBezTo>
                  <a:cubicBezTo>
                    <a:pt x="3084831" y="3347261"/>
                    <a:pt x="3087371" y="3340911"/>
                    <a:pt x="3089911" y="3338371"/>
                  </a:cubicBezTo>
                  <a:cubicBezTo>
                    <a:pt x="3091181" y="3266243"/>
                    <a:pt x="3092451" y="3156973"/>
                    <a:pt x="3093721" y="3047703"/>
                  </a:cubicBezTo>
                  <a:cubicBezTo>
                    <a:pt x="3094992" y="2878595"/>
                    <a:pt x="3105151" y="1255153"/>
                    <a:pt x="3106421" y="1086044"/>
                  </a:cubicBezTo>
                  <a:cubicBezTo>
                    <a:pt x="3106421" y="984579"/>
                    <a:pt x="3107692" y="883114"/>
                    <a:pt x="3108961" y="781649"/>
                  </a:cubicBezTo>
                  <a:cubicBezTo>
                    <a:pt x="3110231" y="672379"/>
                    <a:pt x="3111501" y="563109"/>
                    <a:pt x="3114042" y="453839"/>
                  </a:cubicBezTo>
                  <a:cubicBezTo>
                    <a:pt x="3115311" y="388797"/>
                    <a:pt x="3115311" y="321154"/>
                    <a:pt x="3120392" y="256112"/>
                  </a:cubicBezTo>
                  <a:cubicBezTo>
                    <a:pt x="3125471" y="178062"/>
                    <a:pt x="3128011" y="102613"/>
                    <a:pt x="3126742" y="44450"/>
                  </a:cubicBezTo>
                  <a:cubicBezTo>
                    <a:pt x="3126742" y="38100"/>
                    <a:pt x="3122931" y="30480"/>
                    <a:pt x="3116581" y="27940"/>
                  </a:cubicBezTo>
                  <a:close/>
                </a:path>
              </a:pathLst>
            </a:custGeom>
            <a:solidFill>
              <a:srgbClr val="FFF6EB"/>
            </a:solidFill>
          </p:spPr>
        </p:sp>
      </p:grpSp>
      <p:grpSp>
        <p:nvGrpSpPr>
          <p:cNvPr id="6" name="Group 6"/>
          <p:cNvGrpSpPr/>
          <p:nvPr/>
        </p:nvGrpSpPr>
        <p:grpSpPr>
          <a:xfrm rot="-10800000">
            <a:off x="9040478" y="5029200"/>
            <a:ext cx="7971516" cy="8109883"/>
            <a:chOff x="0" y="0"/>
            <a:chExt cx="1182734" cy="1203264"/>
          </a:xfrm>
        </p:grpSpPr>
        <p:sp>
          <p:nvSpPr>
            <p:cNvPr id="7" name="Freeform 7"/>
            <p:cNvSpPr/>
            <p:nvPr/>
          </p:nvSpPr>
          <p:spPr>
            <a:xfrm>
              <a:off x="0" y="-1270"/>
              <a:ext cx="1184004" cy="1201994"/>
            </a:xfrm>
            <a:custGeom>
              <a:avLst/>
              <a:gdLst/>
              <a:ahLst/>
              <a:cxnLst/>
              <a:rect l="l" t="t" r="r" b="b"/>
              <a:pathLst>
                <a:path w="1184004" h="1201994">
                  <a:moveTo>
                    <a:pt x="1172574" y="27940"/>
                  </a:moveTo>
                  <a:cubicBezTo>
                    <a:pt x="1163684" y="24130"/>
                    <a:pt x="1154794" y="21590"/>
                    <a:pt x="1145904" y="21590"/>
                  </a:cubicBezTo>
                  <a:cubicBezTo>
                    <a:pt x="1119234" y="20320"/>
                    <a:pt x="1101469" y="20320"/>
                    <a:pt x="1083588" y="17780"/>
                  </a:cubicBezTo>
                  <a:cubicBezTo>
                    <a:pt x="1042717" y="12700"/>
                    <a:pt x="1002698" y="6350"/>
                    <a:pt x="961827" y="3810"/>
                  </a:cubicBezTo>
                  <a:cubicBezTo>
                    <a:pt x="928619" y="1270"/>
                    <a:pt x="896263" y="3810"/>
                    <a:pt x="863056" y="2540"/>
                  </a:cubicBezTo>
                  <a:cubicBezTo>
                    <a:pt x="848580" y="2540"/>
                    <a:pt x="834105" y="0"/>
                    <a:pt x="819630" y="2540"/>
                  </a:cubicBezTo>
                  <a:cubicBezTo>
                    <a:pt x="784720" y="10160"/>
                    <a:pt x="749809" y="11430"/>
                    <a:pt x="714047" y="8890"/>
                  </a:cubicBezTo>
                  <a:cubicBezTo>
                    <a:pt x="696166" y="7620"/>
                    <a:pt x="678285" y="7620"/>
                    <a:pt x="660404" y="7620"/>
                  </a:cubicBezTo>
                  <a:cubicBezTo>
                    <a:pt x="628048" y="7620"/>
                    <a:pt x="595692" y="7620"/>
                    <a:pt x="563336" y="6350"/>
                  </a:cubicBezTo>
                  <a:cubicBezTo>
                    <a:pt x="529276" y="5080"/>
                    <a:pt x="193794" y="2540"/>
                    <a:pt x="160587" y="1270"/>
                  </a:cubicBezTo>
                  <a:cubicBezTo>
                    <a:pt x="133340" y="0"/>
                    <a:pt x="106944" y="1270"/>
                    <a:pt x="79697" y="1270"/>
                  </a:cubicBezTo>
                  <a:cubicBezTo>
                    <a:pt x="60964" y="1270"/>
                    <a:pt x="33020" y="3810"/>
                    <a:pt x="5080" y="5080"/>
                  </a:cubicBezTo>
                  <a:cubicBezTo>
                    <a:pt x="3810" y="5080"/>
                    <a:pt x="2540" y="7620"/>
                    <a:pt x="0" y="8890"/>
                  </a:cubicBezTo>
                  <a:cubicBezTo>
                    <a:pt x="1270" y="21590"/>
                    <a:pt x="3810" y="34290"/>
                    <a:pt x="5080" y="46990"/>
                  </a:cubicBezTo>
                  <a:cubicBezTo>
                    <a:pt x="15240" y="101372"/>
                    <a:pt x="16510" y="150557"/>
                    <a:pt x="17780" y="198878"/>
                  </a:cubicBezTo>
                  <a:cubicBezTo>
                    <a:pt x="19050" y="248062"/>
                    <a:pt x="17780" y="297246"/>
                    <a:pt x="16510" y="347294"/>
                  </a:cubicBezTo>
                  <a:cubicBezTo>
                    <a:pt x="15240" y="398204"/>
                    <a:pt x="2540" y="932328"/>
                    <a:pt x="2540" y="983238"/>
                  </a:cubicBezTo>
                  <a:cubicBezTo>
                    <a:pt x="2540" y="1033285"/>
                    <a:pt x="1270" y="1083332"/>
                    <a:pt x="0" y="1133379"/>
                  </a:cubicBezTo>
                  <a:cubicBezTo>
                    <a:pt x="0" y="1147384"/>
                    <a:pt x="3810" y="1157544"/>
                    <a:pt x="15240" y="1162624"/>
                  </a:cubicBezTo>
                  <a:cubicBezTo>
                    <a:pt x="22860" y="1166434"/>
                    <a:pt x="31750" y="1168974"/>
                    <a:pt x="40640" y="1170244"/>
                  </a:cubicBezTo>
                  <a:cubicBezTo>
                    <a:pt x="78845" y="1175324"/>
                    <a:pt x="111201" y="1179134"/>
                    <a:pt x="143557" y="1184214"/>
                  </a:cubicBezTo>
                  <a:cubicBezTo>
                    <a:pt x="161438" y="1186754"/>
                    <a:pt x="179319" y="1191834"/>
                    <a:pt x="197200" y="1193104"/>
                  </a:cubicBezTo>
                  <a:cubicBezTo>
                    <a:pt x="227002" y="1195644"/>
                    <a:pt x="559078" y="1196914"/>
                    <a:pt x="588880" y="1198184"/>
                  </a:cubicBezTo>
                  <a:cubicBezTo>
                    <a:pt x="593137" y="1198184"/>
                    <a:pt x="597395" y="1198184"/>
                    <a:pt x="601652" y="1198184"/>
                  </a:cubicBezTo>
                  <a:cubicBezTo>
                    <a:pt x="622087" y="1198184"/>
                    <a:pt x="643374" y="1196914"/>
                    <a:pt x="663810" y="1196914"/>
                  </a:cubicBezTo>
                  <a:cubicBezTo>
                    <a:pt x="687651" y="1196914"/>
                    <a:pt x="710641" y="1198184"/>
                    <a:pt x="734482" y="1198184"/>
                  </a:cubicBezTo>
                  <a:cubicBezTo>
                    <a:pt x="769393" y="1198184"/>
                    <a:pt x="805155" y="1198184"/>
                    <a:pt x="840066" y="1198184"/>
                  </a:cubicBezTo>
                  <a:cubicBezTo>
                    <a:pt x="872422" y="1198184"/>
                    <a:pt x="904778" y="1199454"/>
                    <a:pt x="937134" y="1200724"/>
                  </a:cubicBezTo>
                  <a:cubicBezTo>
                    <a:pt x="951609" y="1200724"/>
                    <a:pt x="966936" y="1201994"/>
                    <a:pt x="981411" y="1201994"/>
                  </a:cubicBezTo>
                  <a:cubicBezTo>
                    <a:pt x="1028242" y="1200724"/>
                    <a:pt x="1074222" y="1194374"/>
                    <a:pt x="1123044" y="1194374"/>
                  </a:cubicBezTo>
                  <a:cubicBezTo>
                    <a:pt x="1126854" y="1194374"/>
                    <a:pt x="1131934" y="1191834"/>
                    <a:pt x="1135744" y="1189294"/>
                  </a:cubicBezTo>
                  <a:cubicBezTo>
                    <a:pt x="1140824" y="1185484"/>
                    <a:pt x="1143364" y="1179134"/>
                    <a:pt x="1145904" y="1176594"/>
                  </a:cubicBezTo>
                  <a:cubicBezTo>
                    <a:pt x="1147174" y="1127339"/>
                    <a:pt x="1148444" y="1091098"/>
                    <a:pt x="1149714" y="1054857"/>
                  </a:cubicBezTo>
                  <a:cubicBezTo>
                    <a:pt x="1150984" y="998770"/>
                    <a:pt x="1161144" y="460331"/>
                    <a:pt x="1162414" y="404244"/>
                  </a:cubicBezTo>
                  <a:cubicBezTo>
                    <a:pt x="1162414" y="370591"/>
                    <a:pt x="1163684" y="336939"/>
                    <a:pt x="1164954" y="303287"/>
                  </a:cubicBezTo>
                  <a:cubicBezTo>
                    <a:pt x="1166224" y="267046"/>
                    <a:pt x="1167494" y="230805"/>
                    <a:pt x="1170034" y="194563"/>
                  </a:cubicBezTo>
                  <a:cubicBezTo>
                    <a:pt x="1171304" y="172991"/>
                    <a:pt x="1171304" y="150556"/>
                    <a:pt x="1176384" y="128984"/>
                  </a:cubicBezTo>
                  <a:cubicBezTo>
                    <a:pt x="1181464" y="103098"/>
                    <a:pt x="1184004" y="78074"/>
                    <a:pt x="1182734" y="44450"/>
                  </a:cubicBezTo>
                  <a:cubicBezTo>
                    <a:pt x="1182734" y="38100"/>
                    <a:pt x="1178924" y="30480"/>
                    <a:pt x="1172574" y="27940"/>
                  </a:cubicBezTo>
                  <a:close/>
                </a:path>
              </a:pathLst>
            </a:custGeom>
            <a:solidFill>
              <a:srgbClr val="FFF6EB"/>
            </a:solidFill>
          </p:spPr>
        </p:sp>
      </p:grpSp>
      <p:sp>
        <p:nvSpPr>
          <p:cNvPr id="8" name="Freeform 8"/>
          <p:cNvSpPr/>
          <p:nvPr/>
        </p:nvSpPr>
        <p:spPr>
          <a:xfrm rot="-10226375">
            <a:off x="12587694" y="4364662"/>
            <a:ext cx="1503034" cy="1329076"/>
          </a:xfrm>
          <a:custGeom>
            <a:avLst/>
            <a:gdLst/>
            <a:ahLst/>
            <a:cxnLst/>
            <a:rect l="l" t="t" r="r" b="b"/>
            <a:pathLst>
              <a:path w="1503034" h="1329076">
                <a:moveTo>
                  <a:pt x="0" y="0"/>
                </a:moveTo>
                <a:lnTo>
                  <a:pt x="1503033" y="0"/>
                </a:lnTo>
                <a:lnTo>
                  <a:pt x="1503033" y="1329076"/>
                </a:lnTo>
                <a:lnTo>
                  <a:pt x="0" y="1329076"/>
                </a:lnTo>
                <a:lnTo>
                  <a:pt x="0" y="0"/>
                </a:lnTo>
                <a:close/>
              </a:path>
            </a:pathLst>
          </a:custGeom>
          <a:blipFill>
            <a:blip r:embed="rId2">
              <a:extLst>
                <a:ext uri="{96DAC541-7B7A-43D3-8B79-37D633B846F1}">
                  <asvg:svgBlip xmlns="" xmlns:asvg="http://schemas.microsoft.com/office/drawing/2016/SVG/main" r:embed="rId3"/>
                </a:ext>
              </a:extLst>
            </a:blip>
            <a:stretch>
              <a:fillRect r="-75829" b="-84178"/>
            </a:stretch>
          </a:blipFill>
        </p:spPr>
      </p:sp>
      <p:sp>
        <p:nvSpPr>
          <p:cNvPr id="9" name="Freeform 9"/>
          <p:cNvSpPr/>
          <p:nvPr/>
        </p:nvSpPr>
        <p:spPr>
          <a:xfrm rot="-5290468">
            <a:off x="10602776" y="11012698"/>
            <a:ext cx="1282481" cy="2447876"/>
          </a:xfrm>
          <a:custGeom>
            <a:avLst/>
            <a:gdLst/>
            <a:ahLst/>
            <a:cxnLst/>
            <a:rect l="l" t="t" r="r" b="b"/>
            <a:pathLst>
              <a:path w="1282481" h="2447876">
                <a:moveTo>
                  <a:pt x="0" y="0"/>
                </a:moveTo>
                <a:lnTo>
                  <a:pt x="1282481" y="0"/>
                </a:lnTo>
                <a:lnTo>
                  <a:pt x="1282481" y="2447875"/>
                </a:lnTo>
                <a:lnTo>
                  <a:pt x="0" y="2447875"/>
                </a:lnTo>
                <a:lnTo>
                  <a:pt x="0" y="0"/>
                </a:lnTo>
                <a:close/>
              </a:path>
            </a:pathLst>
          </a:custGeom>
          <a:blipFill>
            <a:blip r:embed="rId4">
              <a:extLst>
                <a:ext uri="{96DAC541-7B7A-43D3-8B79-37D633B846F1}">
                  <asvg:svgBlip xmlns="" xmlns:asvg="http://schemas.microsoft.com/office/drawing/2016/SVG/main" r:embed="rId5"/>
                </a:ext>
              </a:extLst>
            </a:blip>
            <a:stretch>
              <a:fillRect l="-106067"/>
            </a:stretch>
          </a:blipFill>
        </p:spPr>
      </p:sp>
      <p:sp>
        <p:nvSpPr>
          <p:cNvPr id="10" name="TextBox 10"/>
          <p:cNvSpPr txBox="1"/>
          <p:nvPr/>
        </p:nvSpPr>
        <p:spPr>
          <a:xfrm>
            <a:off x="899271" y="5769710"/>
            <a:ext cx="15313419" cy="7732886"/>
          </a:xfrm>
          <a:prstGeom prst="rect">
            <a:avLst/>
          </a:prstGeom>
        </p:spPr>
        <p:txBody>
          <a:bodyPr wrap="square" lIns="0" tIns="0" rIns="0" bIns="0" rtlCol="0" anchor="t">
            <a:spAutoFit/>
          </a:bodyPr>
          <a:lstStyle/>
          <a:p>
            <a:pPr algn="ctr" rtl="1">
              <a:lnSpc>
                <a:spcPts val="6699"/>
              </a:lnSpc>
            </a:pPr>
            <a:r>
              <a:rPr lang="ar-EG" sz="6090" dirty="0">
                <a:solidFill>
                  <a:srgbClr val="4D433B"/>
                </a:solidFill>
                <a:latin typeface="Ara Hamah Zanki"/>
                <a:ea typeface="Ara Hamah Zanki"/>
                <a:cs typeface="Ara Hamah Zanki"/>
                <a:sym typeface="Ara Hamah Zanki"/>
                <a:rtl/>
              </a:rPr>
              <a:t>كيفية تنظيم الوقت :</a:t>
            </a:r>
          </a:p>
          <a:p>
            <a:pPr algn="ctr" rtl="1">
              <a:lnSpc>
                <a:spcPts val="6699"/>
              </a:lnSpc>
            </a:pPr>
            <a:r>
              <a:rPr lang="ar-EG" sz="6090" dirty="0">
                <a:solidFill>
                  <a:srgbClr val="4D433B"/>
                </a:solidFill>
                <a:latin typeface="Ara Hamah Zanki"/>
                <a:ea typeface="Ara Hamah Zanki"/>
                <a:cs typeface="Ara Hamah Zanki"/>
                <a:sym typeface="Ara Hamah Zanki"/>
                <a:rtl/>
              </a:rPr>
              <a:t>*وضع جدول زمني</a:t>
            </a:r>
          </a:p>
          <a:p>
            <a:pPr algn="ctr">
              <a:lnSpc>
                <a:spcPts val="6699"/>
              </a:lnSpc>
            </a:pPr>
            <a:r>
              <a:rPr lang="ar-EG" sz="6090" dirty="0">
                <a:solidFill>
                  <a:srgbClr val="4D433B"/>
                </a:solidFill>
                <a:latin typeface="Ara Hamah Zanki"/>
                <a:ea typeface="Ara Hamah Zanki"/>
                <a:cs typeface="Ara Hamah Zanki"/>
                <a:sym typeface="Ara Hamah Zanki"/>
                <a:rtl/>
              </a:rPr>
              <a:t>كتابة الجدول الزمني مكأفاة الذات</a:t>
            </a:r>
            <a:r>
              <a:rPr lang="ar-EG" sz="4800" dirty="0">
                <a:solidFill>
                  <a:srgbClr val="4D433B"/>
                </a:solidFill>
                <a:latin typeface="Ara Hamah Zanki"/>
                <a:ea typeface="Ara Hamah Zanki"/>
                <a:cs typeface="Ara Hamah Zanki"/>
                <a:sym typeface="Ara Hamah Zanki"/>
                <a:rtl/>
              </a:rPr>
              <a:t> </a:t>
            </a:r>
            <a:r>
              <a:rPr lang="ar-JO" sz="4800" dirty="0"/>
              <a:t>تحديد وقت للترفيه: إن تنظيم الوقت لا يعني أن يمنع الإنسان نفسه عن الترفيه، أو ممارسة الهوايات، وإنما يساعد هذا التنظيم في توفير الوقت الكافي حتى يتمكن الإنسان من عمل ما يريد في أوقات فراغه. ترتيب الأولويات:يعمل على تحديد أهدافه، وأن يقسمهما حتى يتمكن من تحقيقها بشكل ناجح. تحديد الجدول الذي سيتبعه في حياته: يجب عليه أن يضع جدولاً زمنياً واضحاً، يكتب فيه كافة المهام والأوقات </a:t>
            </a:r>
            <a:r>
              <a:rPr lang="ar-JO" sz="6600" dirty="0"/>
              <a:t>اللازمة لتحقيقها</a:t>
            </a:r>
            <a:r>
              <a:rPr lang="ar-JO" sz="6600" dirty="0" smtClean="0"/>
              <a:t>.</a:t>
            </a:r>
            <a:r>
              <a:rPr lang="en-US" sz="6090" dirty="0" smtClean="0">
                <a:solidFill>
                  <a:srgbClr val="4D433B"/>
                </a:solidFill>
                <a:latin typeface="Ara Hamah Zanki"/>
                <a:ea typeface="Ara Hamah Zanki"/>
                <a:cs typeface="Ara Hamah Zanki"/>
                <a:sym typeface="Ara Hamah Zanki"/>
              </a:rPr>
              <a:t>*</a:t>
            </a:r>
            <a:endParaRPr lang="en-US" sz="6090" dirty="0">
              <a:solidFill>
                <a:srgbClr val="4D433B"/>
              </a:solidFill>
              <a:latin typeface="Ara Hamah Zanki"/>
              <a:ea typeface="Ara Hamah Zanki"/>
              <a:cs typeface="Ara Hamah Zanki"/>
              <a:sym typeface="Ara Hamah Zanki"/>
            </a:endParaRPr>
          </a:p>
        </p:txBody>
      </p:sp>
      <p:sp>
        <p:nvSpPr>
          <p:cNvPr id="11" name="Freeform 11"/>
          <p:cNvSpPr/>
          <p:nvPr/>
        </p:nvSpPr>
        <p:spPr>
          <a:xfrm rot="2769510">
            <a:off x="1551411" y="11245253"/>
            <a:ext cx="515515" cy="951721"/>
          </a:xfrm>
          <a:custGeom>
            <a:avLst/>
            <a:gdLst/>
            <a:ahLst/>
            <a:cxnLst/>
            <a:rect l="l" t="t" r="r" b="b"/>
            <a:pathLst>
              <a:path w="515515" h="951721">
                <a:moveTo>
                  <a:pt x="0" y="0"/>
                </a:moveTo>
                <a:lnTo>
                  <a:pt x="515516" y="0"/>
                </a:lnTo>
                <a:lnTo>
                  <a:pt x="515516" y="951721"/>
                </a:lnTo>
                <a:lnTo>
                  <a:pt x="0" y="951721"/>
                </a:lnTo>
                <a:lnTo>
                  <a:pt x="0" y="0"/>
                </a:lnTo>
                <a:close/>
              </a:path>
            </a:pathLst>
          </a:custGeom>
          <a:blipFill>
            <a:blip r:embed="rId6">
              <a:extLst>
                <a:ext uri="{96DAC541-7B7A-43D3-8B79-37D633B846F1}">
                  <asvg:svgBlip xmlns="" xmlns:asvg="http://schemas.microsoft.com/office/drawing/2016/SVG/main" r:embed="rId7"/>
                </a:ext>
              </a:extLst>
            </a:blip>
            <a:stretch>
              <a:fillRect l="-254900" t="-52063" r="-9933" b="-14183"/>
            </a:stretch>
          </a:blipFill>
        </p:spPr>
      </p:sp>
      <p:sp>
        <p:nvSpPr>
          <p:cNvPr id="12" name="Freeform 12"/>
          <p:cNvSpPr/>
          <p:nvPr/>
        </p:nvSpPr>
        <p:spPr>
          <a:xfrm>
            <a:off x="671510" y="5934968"/>
            <a:ext cx="499064" cy="477875"/>
          </a:xfrm>
          <a:custGeom>
            <a:avLst/>
            <a:gdLst/>
            <a:ahLst/>
            <a:cxnLst/>
            <a:rect l="l" t="t" r="r" b="b"/>
            <a:pathLst>
              <a:path w="499064" h="477875">
                <a:moveTo>
                  <a:pt x="0" y="0"/>
                </a:moveTo>
                <a:lnTo>
                  <a:pt x="499064" y="0"/>
                </a:lnTo>
                <a:lnTo>
                  <a:pt x="499064" y="477875"/>
                </a:lnTo>
                <a:lnTo>
                  <a:pt x="0" y="477875"/>
                </a:lnTo>
                <a:lnTo>
                  <a:pt x="0" y="0"/>
                </a:lnTo>
                <a:close/>
              </a:path>
            </a:pathLst>
          </a:custGeom>
          <a:blipFill>
            <a:blip r:embed="rId8">
              <a:extLst>
                <a:ext uri="{96DAC541-7B7A-43D3-8B79-37D633B846F1}">
                  <asvg:svgBlip xmlns="" xmlns:asvg="http://schemas.microsoft.com/office/drawing/2016/SVG/main" r:embed="rId9"/>
                </a:ext>
              </a:extLst>
            </a:blip>
            <a:stretch>
              <a:fillRect l="-102353" t="-165401"/>
            </a:stretch>
          </a:blipFill>
        </p:spPr>
      </p:sp>
      <p:grpSp>
        <p:nvGrpSpPr>
          <p:cNvPr id="13" name="Group 13"/>
          <p:cNvGrpSpPr/>
          <p:nvPr/>
        </p:nvGrpSpPr>
        <p:grpSpPr>
          <a:xfrm>
            <a:off x="1798282" y="12951495"/>
            <a:ext cx="3138876" cy="3138876"/>
            <a:chOff x="0" y="0"/>
            <a:chExt cx="4185168" cy="4185168"/>
          </a:xfrm>
        </p:grpSpPr>
        <p:sp>
          <p:nvSpPr>
            <p:cNvPr id="14" name="Freeform 14"/>
            <p:cNvSpPr/>
            <p:nvPr/>
          </p:nvSpPr>
          <p:spPr>
            <a:xfrm>
              <a:off x="0" y="0"/>
              <a:ext cx="4185168" cy="4185168"/>
            </a:xfrm>
            <a:custGeom>
              <a:avLst/>
              <a:gdLst/>
              <a:ahLst/>
              <a:cxnLst/>
              <a:rect l="l" t="t" r="r" b="b"/>
              <a:pathLst>
                <a:path w="4185168" h="4185168">
                  <a:moveTo>
                    <a:pt x="0" y="0"/>
                  </a:moveTo>
                  <a:lnTo>
                    <a:pt x="4185168" y="0"/>
                  </a:lnTo>
                  <a:lnTo>
                    <a:pt x="4185168" y="4185168"/>
                  </a:lnTo>
                  <a:lnTo>
                    <a:pt x="0" y="41851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Freeform 15"/>
            <p:cNvSpPr/>
            <p:nvPr/>
          </p:nvSpPr>
          <p:spPr>
            <a:xfrm>
              <a:off x="1970839" y="892629"/>
              <a:ext cx="175594" cy="1222488"/>
            </a:xfrm>
            <a:custGeom>
              <a:avLst/>
              <a:gdLst/>
              <a:ahLst/>
              <a:cxnLst/>
              <a:rect l="l" t="t" r="r" b="b"/>
              <a:pathLst>
                <a:path w="175594" h="1222488">
                  <a:moveTo>
                    <a:pt x="0" y="0"/>
                  </a:moveTo>
                  <a:lnTo>
                    <a:pt x="175593" y="0"/>
                  </a:lnTo>
                  <a:lnTo>
                    <a:pt x="175593" y="1222487"/>
                  </a:lnTo>
                  <a:lnTo>
                    <a:pt x="0" y="122248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6" name="Freeform 16"/>
            <p:cNvSpPr/>
            <p:nvPr/>
          </p:nvSpPr>
          <p:spPr>
            <a:xfrm rot="-10800000">
              <a:off x="1970839" y="2115116"/>
              <a:ext cx="209115" cy="804289"/>
            </a:xfrm>
            <a:custGeom>
              <a:avLst/>
              <a:gdLst/>
              <a:ahLst/>
              <a:cxnLst/>
              <a:rect l="l" t="t" r="r" b="b"/>
              <a:pathLst>
                <a:path w="209115" h="804289">
                  <a:moveTo>
                    <a:pt x="0" y="0"/>
                  </a:moveTo>
                  <a:lnTo>
                    <a:pt x="209115" y="0"/>
                  </a:lnTo>
                  <a:lnTo>
                    <a:pt x="209115" y="804289"/>
                  </a:lnTo>
                  <a:lnTo>
                    <a:pt x="0" y="80428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C6D5"/>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98590" y="0"/>
            <a:ext cx="10287000" cy="18288000"/>
            <a:chOff x="0" y="0"/>
            <a:chExt cx="1149350" cy="1149350"/>
          </a:xfrm>
        </p:grpSpPr>
        <p:sp>
          <p:nvSpPr>
            <p:cNvPr id="3" name="Freeform 3"/>
            <p:cNvSpPr/>
            <p:nvPr/>
          </p:nvSpPr>
          <p:spPr>
            <a:xfrm>
              <a:off x="0" y="0"/>
              <a:ext cx="6716835" cy="11941040"/>
            </a:xfrm>
            <a:custGeom>
              <a:avLst/>
              <a:gdLst/>
              <a:ahLst/>
              <a:cxnLst/>
              <a:rect l="l" t="t" r="r" b="b"/>
              <a:pathLst>
                <a:path w="6716835" h="11941040">
                  <a:moveTo>
                    <a:pt x="6716835" y="131945"/>
                  </a:moveTo>
                  <a:lnTo>
                    <a:pt x="6716835" y="0"/>
                  </a:lnTo>
                  <a:lnTo>
                    <a:pt x="37110" y="0"/>
                  </a:lnTo>
                  <a:lnTo>
                    <a:pt x="37110" y="65973"/>
                  </a:lnTo>
                  <a:lnTo>
                    <a:pt x="0" y="65973"/>
                  </a:lnTo>
                  <a:lnTo>
                    <a:pt x="0" y="11941040"/>
                  </a:lnTo>
                  <a:lnTo>
                    <a:pt x="74219" y="11941040"/>
                  </a:lnTo>
                  <a:lnTo>
                    <a:pt x="74219" y="9632000"/>
                  </a:lnTo>
                  <a:lnTo>
                    <a:pt x="1335945" y="9632000"/>
                  </a:lnTo>
                  <a:lnTo>
                    <a:pt x="1335945" y="11941040"/>
                  </a:lnTo>
                  <a:lnTo>
                    <a:pt x="1410164" y="11941040"/>
                  </a:lnTo>
                  <a:lnTo>
                    <a:pt x="1410164" y="9632000"/>
                  </a:lnTo>
                  <a:lnTo>
                    <a:pt x="2671890" y="9632000"/>
                  </a:lnTo>
                  <a:lnTo>
                    <a:pt x="2671890" y="11941040"/>
                  </a:lnTo>
                  <a:lnTo>
                    <a:pt x="2746109" y="11941040"/>
                  </a:lnTo>
                  <a:lnTo>
                    <a:pt x="2746109" y="9632000"/>
                  </a:lnTo>
                  <a:lnTo>
                    <a:pt x="4007835" y="9632000"/>
                  </a:lnTo>
                  <a:lnTo>
                    <a:pt x="4007835" y="11941040"/>
                  </a:lnTo>
                  <a:lnTo>
                    <a:pt x="4082054" y="11941040"/>
                  </a:lnTo>
                  <a:lnTo>
                    <a:pt x="4082054" y="9632000"/>
                  </a:lnTo>
                  <a:lnTo>
                    <a:pt x="5343780" y="9632000"/>
                  </a:lnTo>
                  <a:lnTo>
                    <a:pt x="5343780" y="11941040"/>
                  </a:lnTo>
                  <a:lnTo>
                    <a:pt x="5418000" y="11941040"/>
                  </a:lnTo>
                  <a:lnTo>
                    <a:pt x="5418000" y="9632000"/>
                  </a:lnTo>
                  <a:lnTo>
                    <a:pt x="6716835" y="9632000"/>
                  </a:lnTo>
                  <a:lnTo>
                    <a:pt x="6716835" y="9500054"/>
                  </a:lnTo>
                  <a:lnTo>
                    <a:pt x="5418000" y="9500054"/>
                  </a:lnTo>
                  <a:lnTo>
                    <a:pt x="5418000" y="7256986"/>
                  </a:lnTo>
                  <a:lnTo>
                    <a:pt x="6716835" y="7256986"/>
                  </a:lnTo>
                  <a:lnTo>
                    <a:pt x="6716835" y="7125040"/>
                  </a:lnTo>
                  <a:lnTo>
                    <a:pt x="5418000" y="7125040"/>
                  </a:lnTo>
                  <a:lnTo>
                    <a:pt x="5418000" y="4881972"/>
                  </a:lnTo>
                  <a:lnTo>
                    <a:pt x="6716835" y="4881972"/>
                  </a:lnTo>
                  <a:lnTo>
                    <a:pt x="6716835" y="4750027"/>
                  </a:lnTo>
                  <a:lnTo>
                    <a:pt x="5418000" y="4750027"/>
                  </a:lnTo>
                  <a:lnTo>
                    <a:pt x="5418000" y="2506959"/>
                  </a:lnTo>
                  <a:lnTo>
                    <a:pt x="6716835" y="2506959"/>
                  </a:lnTo>
                  <a:lnTo>
                    <a:pt x="6716835" y="2375014"/>
                  </a:lnTo>
                  <a:lnTo>
                    <a:pt x="5418000" y="2375014"/>
                  </a:lnTo>
                  <a:lnTo>
                    <a:pt x="5418000" y="131945"/>
                  </a:lnTo>
                  <a:lnTo>
                    <a:pt x="6716835" y="131945"/>
                  </a:lnTo>
                  <a:close/>
                  <a:moveTo>
                    <a:pt x="1410164" y="2375014"/>
                  </a:moveTo>
                  <a:lnTo>
                    <a:pt x="1410164" y="131945"/>
                  </a:lnTo>
                  <a:lnTo>
                    <a:pt x="2671890" y="131945"/>
                  </a:lnTo>
                  <a:lnTo>
                    <a:pt x="2671890" y="2375014"/>
                  </a:lnTo>
                  <a:lnTo>
                    <a:pt x="1410164" y="2375014"/>
                  </a:lnTo>
                  <a:close/>
                  <a:moveTo>
                    <a:pt x="2671890" y="2506959"/>
                  </a:moveTo>
                  <a:lnTo>
                    <a:pt x="2671890" y="4750027"/>
                  </a:lnTo>
                  <a:lnTo>
                    <a:pt x="1410164" y="4750027"/>
                  </a:lnTo>
                  <a:lnTo>
                    <a:pt x="1410164" y="2506959"/>
                  </a:lnTo>
                  <a:lnTo>
                    <a:pt x="2671890" y="2506959"/>
                  </a:lnTo>
                  <a:close/>
                  <a:moveTo>
                    <a:pt x="1335945" y="2375014"/>
                  </a:moveTo>
                  <a:lnTo>
                    <a:pt x="74219" y="2375014"/>
                  </a:lnTo>
                  <a:lnTo>
                    <a:pt x="74219" y="131945"/>
                  </a:lnTo>
                  <a:lnTo>
                    <a:pt x="1335945" y="131945"/>
                  </a:lnTo>
                  <a:lnTo>
                    <a:pt x="1335945" y="2375014"/>
                  </a:lnTo>
                  <a:close/>
                  <a:moveTo>
                    <a:pt x="1335945" y="2506959"/>
                  </a:moveTo>
                  <a:lnTo>
                    <a:pt x="1335945" y="4750027"/>
                  </a:lnTo>
                  <a:lnTo>
                    <a:pt x="74219" y="4750027"/>
                  </a:lnTo>
                  <a:lnTo>
                    <a:pt x="74219" y="2506959"/>
                  </a:lnTo>
                  <a:lnTo>
                    <a:pt x="1335945" y="2506959"/>
                  </a:lnTo>
                  <a:close/>
                  <a:moveTo>
                    <a:pt x="1335945" y="4881972"/>
                  </a:moveTo>
                  <a:lnTo>
                    <a:pt x="1335945" y="7125040"/>
                  </a:lnTo>
                  <a:lnTo>
                    <a:pt x="74219" y="7125040"/>
                  </a:lnTo>
                  <a:lnTo>
                    <a:pt x="74219" y="4881972"/>
                  </a:lnTo>
                  <a:lnTo>
                    <a:pt x="1335945" y="4881972"/>
                  </a:lnTo>
                  <a:close/>
                  <a:moveTo>
                    <a:pt x="1410164" y="4881972"/>
                  </a:moveTo>
                  <a:lnTo>
                    <a:pt x="2671890" y="4881972"/>
                  </a:lnTo>
                  <a:lnTo>
                    <a:pt x="2671890" y="7125040"/>
                  </a:lnTo>
                  <a:lnTo>
                    <a:pt x="1410164" y="7125040"/>
                  </a:lnTo>
                  <a:lnTo>
                    <a:pt x="1410164" y="4881972"/>
                  </a:lnTo>
                  <a:close/>
                  <a:moveTo>
                    <a:pt x="2746109" y="4881972"/>
                  </a:moveTo>
                  <a:lnTo>
                    <a:pt x="4007835" y="4881972"/>
                  </a:lnTo>
                  <a:lnTo>
                    <a:pt x="4007835" y="7125040"/>
                  </a:lnTo>
                  <a:lnTo>
                    <a:pt x="2746109" y="7125040"/>
                  </a:lnTo>
                  <a:lnTo>
                    <a:pt x="2746109" y="4881972"/>
                  </a:lnTo>
                  <a:close/>
                  <a:moveTo>
                    <a:pt x="2746109" y="4750027"/>
                  </a:moveTo>
                  <a:lnTo>
                    <a:pt x="2746109" y="2506959"/>
                  </a:lnTo>
                  <a:lnTo>
                    <a:pt x="4007835" y="2506959"/>
                  </a:lnTo>
                  <a:lnTo>
                    <a:pt x="4007835" y="4750027"/>
                  </a:lnTo>
                  <a:lnTo>
                    <a:pt x="2746109" y="4750027"/>
                  </a:lnTo>
                  <a:close/>
                  <a:moveTo>
                    <a:pt x="2746109" y="2375014"/>
                  </a:moveTo>
                  <a:lnTo>
                    <a:pt x="2746109" y="131945"/>
                  </a:lnTo>
                  <a:lnTo>
                    <a:pt x="4007835" y="131945"/>
                  </a:lnTo>
                  <a:lnTo>
                    <a:pt x="4007835" y="2375014"/>
                  </a:lnTo>
                  <a:lnTo>
                    <a:pt x="2746109" y="2375014"/>
                  </a:lnTo>
                  <a:close/>
                  <a:moveTo>
                    <a:pt x="74219" y="9500054"/>
                  </a:moveTo>
                  <a:lnTo>
                    <a:pt x="74219" y="7256986"/>
                  </a:lnTo>
                  <a:lnTo>
                    <a:pt x="1335945" y="7256986"/>
                  </a:lnTo>
                  <a:lnTo>
                    <a:pt x="1335945" y="9500054"/>
                  </a:lnTo>
                  <a:lnTo>
                    <a:pt x="74219" y="9500054"/>
                  </a:lnTo>
                  <a:close/>
                  <a:moveTo>
                    <a:pt x="1410164" y="9500054"/>
                  </a:moveTo>
                  <a:lnTo>
                    <a:pt x="1410164" y="7256986"/>
                  </a:lnTo>
                  <a:lnTo>
                    <a:pt x="2671890" y="7256986"/>
                  </a:lnTo>
                  <a:lnTo>
                    <a:pt x="2671890" y="9500054"/>
                  </a:lnTo>
                  <a:lnTo>
                    <a:pt x="1410164" y="9500054"/>
                  </a:lnTo>
                  <a:close/>
                  <a:moveTo>
                    <a:pt x="2746109" y="9500054"/>
                  </a:moveTo>
                  <a:lnTo>
                    <a:pt x="2746109" y="7256986"/>
                  </a:lnTo>
                  <a:lnTo>
                    <a:pt x="4007835" y="7256986"/>
                  </a:lnTo>
                  <a:lnTo>
                    <a:pt x="4007835" y="9500054"/>
                  </a:lnTo>
                  <a:lnTo>
                    <a:pt x="2746109" y="9500054"/>
                  </a:lnTo>
                  <a:close/>
                  <a:moveTo>
                    <a:pt x="5343780" y="9500054"/>
                  </a:moveTo>
                  <a:lnTo>
                    <a:pt x="4082054" y="9500054"/>
                  </a:lnTo>
                  <a:lnTo>
                    <a:pt x="4082054" y="7256986"/>
                  </a:lnTo>
                  <a:lnTo>
                    <a:pt x="5343780" y="7256986"/>
                  </a:lnTo>
                  <a:lnTo>
                    <a:pt x="5343780" y="9500054"/>
                  </a:lnTo>
                  <a:close/>
                  <a:moveTo>
                    <a:pt x="5343780" y="7125040"/>
                  </a:moveTo>
                  <a:lnTo>
                    <a:pt x="4082054" y="7125040"/>
                  </a:lnTo>
                  <a:lnTo>
                    <a:pt x="4082054" y="4881972"/>
                  </a:lnTo>
                  <a:lnTo>
                    <a:pt x="5343780" y="4881972"/>
                  </a:lnTo>
                  <a:lnTo>
                    <a:pt x="5343780" y="7125040"/>
                  </a:lnTo>
                  <a:close/>
                  <a:moveTo>
                    <a:pt x="5343780" y="4750027"/>
                  </a:moveTo>
                  <a:lnTo>
                    <a:pt x="4082054" y="4750027"/>
                  </a:lnTo>
                  <a:lnTo>
                    <a:pt x="4082054" y="2506959"/>
                  </a:lnTo>
                  <a:lnTo>
                    <a:pt x="5343780" y="2506959"/>
                  </a:lnTo>
                  <a:lnTo>
                    <a:pt x="5343780" y="4750027"/>
                  </a:lnTo>
                  <a:close/>
                  <a:moveTo>
                    <a:pt x="5343780" y="2375014"/>
                  </a:moveTo>
                  <a:lnTo>
                    <a:pt x="4082054" y="2375014"/>
                  </a:lnTo>
                  <a:lnTo>
                    <a:pt x="4082054" y="131945"/>
                  </a:lnTo>
                  <a:lnTo>
                    <a:pt x="5343780" y="131945"/>
                  </a:lnTo>
                  <a:lnTo>
                    <a:pt x="5343780" y="2375014"/>
                  </a:lnTo>
                  <a:close/>
                </a:path>
              </a:pathLst>
            </a:custGeom>
            <a:solidFill>
              <a:srgbClr val="B3DAEB"/>
            </a:solidFill>
          </p:spPr>
        </p:sp>
      </p:grpSp>
      <p:grpSp>
        <p:nvGrpSpPr>
          <p:cNvPr id="4" name="Group 4"/>
          <p:cNvGrpSpPr/>
          <p:nvPr/>
        </p:nvGrpSpPr>
        <p:grpSpPr>
          <a:xfrm>
            <a:off x="-2819400" y="2286000"/>
            <a:ext cx="18923397" cy="11278361"/>
            <a:chOff x="0" y="0"/>
            <a:chExt cx="5050056" cy="3159651"/>
          </a:xfrm>
        </p:grpSpPr>
        <p:sp>
          <p:nvSpPr>
            <p:cNvPr id="5" name="Freeform 5"/>
            <p:cNvSpPr/>
            <p:nvPr/>
          </p:nvSpPr>
          <p:spPr>
            <a:xfrm>
              <a:off x="0" y="-1270"/>
              <a:ext cx="5051327" cy="3158381"/>
            </a:xfrm>
            <a:custGeom>
              <a:avLst/>
              <a:gdLst/>
              <a:ahLst/>
              <a:cxnLst/>
              <a:rect l="l" t="t" r="r" b="b"/>
              <a:pathLst>
                <a:path w="5051327" h="3158381">
                  <a:moveTo>
                    <a:pt x="5039897" y="27940"/>
                  </a:moveTo>
                  <a:cubicBezTo>
                    <a:pt x="5031006" y="24130"/>
                    <a:pt x="5022117" y="21590"/>
                    <a:pt x="5013227" y="21590"/>
                  </a:cubicBezTo>
                  <a:cubicBezTo>
                    <a:pt x="4986556" y="20320"/>
                    <a:pt x="4912047" y="20320"/>
                    <a:pt x="4828843" y="17780"/>
                  </a:cubicBezTo>
                  <a:cubicBezTo>
                    <a:pt x="4638663" y="12700"/>
                    <a:pt x="4452445" y="6350"/>
                    <a:pt x="4262264" y="3810"/>
                  </a:cubicBezTo>
                  <a:cubicBezTo>
                    <a:pt x="4107743" y="1270"/>
                    <a:pt x="3957183" y="3810"/>
                    <a:pt x="3802662" y="2540"/>
                  </a:cubicBezTo>
                  <a:cubicBezTo>
                    <a:pt x="3735306" y="2540"/>
                    <a:pt x="3667951" y="0"/>
                    <a:pt x="3600595" y="2540"/>
                  </a:cubicBezTo>
                  <a:cubicBezTo>
                    <a:pt x="3438149" y="10160"/>
                    <a:pt x="3275704" y="11430"/>
                    <a:pt x="3109296" y="8890"/>
                  </a:cubicBezTo>
                  <a:cubicBezTo>
                    <a:pt x="3026092" y="7620"/>
                    <a:pt x="2942888" y="7620"/>
                    <a:pt x="2859684" y="7620"/>
                  </a:cubicBezTo>
                  <a:cubicBezTo>
                    <a:pt x="2709125" y="7620"/>
                    <a:pt x="2558566" y="7620"/>
                    <a:pt x="2408006" y="6350"/>
                  </a:cubicBezTo>
                  <a:cubicBezTo>
                    <a:pt x="2249523" y="5080"/>
                    <a:pt x="688459" y="2540"/>
                    <a:pt x="533938" y="1270"/>
                  </a:cubicBezTo>
                  <a:cubicBezTo>
                    <a:pt x="407151" y="0"/>
                    <a:pt x="284326" y="1270"/>
                    <a:pt x="157539" y="1270"/>
                  </a:cubicBezTo>
                  <a:cubicBezTo>
                    <a:pt x="70373" y="1270"/>
                    <a:pt x="33020" y="3810"/>
                    <a:pt x="5080" y="5080"/>
                  </a:cubicBezTo>
                  <a:cubicBezTo>
                    <a:pt x="3810" y="5080"/>
                    <a:pt x="2540" y="7620"/>
                    <a:pt x="0" y="8890"/>
                  </a:cubicBezTo>
                  <a:cubicBezTo>
                    <a:pt x="1270" y="21590"/>
                    <a:pt x="3810" y="34290"/>
                    <a:pt x="5080" y="46990"/>
                  </a:cubicBezTo>
                  <a:cubicBezTo>
                    <a:pt x="15240" y="166067"/>
                    <a:pt x="16510" y="304945"/>
                    <a:pt x="17780" y="441388"/>
                  </a:cubicBezTo>
                  <a:cubicBezTo>
                    <a:pt x="19050" y="580266"/>
                    <a:pt x="17780" y="719145"/>
                    <a:pt x="16510" y="860460"/>
                  </a:cubicBezTo>
                  <a:cubicBezTo>
                    <a:pt x="15240" y="1004212"/>
                    <a:pt x="2540" y="2512386"/>
                    <a:pt x="2540" y="2656137"/>
                  </a:cubicBezTo>
                  <a:cubicBezTo>
                    <a:pt x="2540" y="2797452"/>
                    <a:pt x="1270" y="2938767"/>
                    <a:pt x="0" y="3080082"/>
                  </a:cubicBezTo>
                  <a:cubicBezTo>
                    <a:pt x="0" y="3103771"/>
                    <a:pt x="3810" y="3113931"/>
                    <a:pt x="15240" y="3119011"/>
                  </a:cubicBezTo>
                  <a:cubicBezTo>
                    <a:pt x="22860" y="3122821"/>
                    <a:pt x="31750" y="3125361"/>
                    <a:pt x="40640" y="3126631"/>
                  </a:cubicBezTo>
                  <a:cubicBezTo>
                    <a:pt x="153577" y="3131711"/>
                    <a:pt x="304137" y="3135521"/>
                    <a:pt x="454696" y="3140601"/>
                  </a:cubicBezTo>
                  <a:cubicBezTo>
                    <a:pt x="537900" y="3143141"/>
                    <a:pt x="621104" y="3148221"/>
                    <a:pt x="704308" y="3149491"/>
                  </a:cubicBezTo>
                  <a:cubicBezTo>
                    <a:pt x="842981" y="3152031"/>
                    <a:pt x="2388196" y="3153301"/>
                    <a:pt x="2526869" y="3154571"/>
                  </a:cubicBezTo>
                  <a:cubicBezTo>
                    <a:pt x="2546679" y="3154571"/>
                    <a:pt x="2566490" y="3154571"/>
                    <a:pt x="2586300" y="3154571"/>
                  </a:cubicBezTo>
                  <a:cubicBezTo>
                    <a:pt x="2681390" y="3154571"/>
                    <a:pt x="2780443" y="3153301"/>
                    <a:pt x="2875533" y="3153301"/>
                  </a:cubicBezTo>
                  <a:cubicBezTo>
                    <a:pt x="2986471" y="3153301"/>
                    <a:pt x="3093447" y="3154571"/>
                    <a:pt x="3204386" y="3154571"/>
                  </a:cubicBezTo>
                  <a:cubicBezTo>
                    <a:pt x="3366832" y="3154571"/>
                    <a:pt x="3533240" y="3154571"/>
                    <a:pt x="3695685" y="3154571"/>
                  </a:cubicBezTo>
                  <a:cubicBezTo>
                    <a:pt x="3846244" y="3154571"/>
                    <a:pt x="3996804" y="3155841"/>
                    <a:pt x="4147364" y="3157111"/>
                  </a:cubicBezTo>
                  <a:cubicBezTo>
                    <a:pt x="4214719" y="3157111"/>
                    <a:pt x="4286037" y="3158381"/>
                    <a:pt x="4353392" y="3158381"/>
                  </a:cubicBezTo>
                  <a:cubicBezTo>
                    <a:pt x="4571307" y="3157111"/>
                    <a:pt x="4785260" y="3150761"/>
                    <a:pt x="4990366" y="3150761"/>
                  </a:cubicBezTo>
                  <a:cubicBezTo>
                    <a:pt x="4994177" y="3150761"/>
                    <a:pt x="4999256" y="3148221"/>
                    <a:pt x="5003066" y="3145681"/>
                  </a:cubicBezTo>
                  <a:cubicBezTo>
                    <a:pt x="5008147" y="3141871"/>
                    <a:pt x="5010686" y="3135521"/>
                    <a:pt x="5013227" y="3132981"/>
                  </a:cubicBezTo>
                  <a:cubicBezTo>
                    <a:pt x="5014497" y="3063027"/>
                    <a:pt x="5015766" y="2960695"/>
                    <a:pt x="5017036" y="2858364"/>
                  </a:cubicBezTo>
                  <a:cubicBezTo>
                    <a:pt x="5018306" y="2699993"/>
                    <a:pt x="5028466" y="1179637"/>
                    <a:pt x="5029736" y="1021267"/>
                  </a:cubicBezTo>
                  <a:cubicBezTo>
                    <a:pt x="5029736" y="926245"/>
                    <a:pt x="5031006" y="831222"/>
                    <a:pt x="5032277" y="736200"/>
                  </a:cubicBezTo>
                  <a:cubicBezTo>
                    <a:pt x="5033547" y="633868"/>
                    <a:pt x="5034816" y="531537"/>
                    <a:pt x="5037356" y="429205"/>
                  </a:cubicBezTo>
                  <a:cubicBezTo>
                    <a:pt x="5038627" y="368293"/>
                    <a:pt x="5038627" y="304945"/>
                    <a:pt x="5043706" y="244034"/>
                  </a:cubicBezTo>
                  <a:cubicBezTo>
                    <a:pt x="5048786" y="170940"/>
                    <a:pt x="5051327" y="100282"/>
                    <a:pt x="5050056" y="44450"/>
                  </a:cubicBezTo>
                  <a:cubicBezTo>
                    <a:pt x="5050056" y="38100"/>
                    <a:pt x="5046247" y="30480"/>
                    <a:pt x="5039897" y="27940"/>
                  </a:cubicBezTo>
                  <a:close/>
                </a:path>
              </a:pathLst>
            </a:custGeom>
            <a:solidFill>
              <a:srgbClr val="FFF6EB"/>
            </a:solidFill>
          </p:spPr>
        </p:sp>
      </p:grpSp>
      <p:sp>
        <p:nvSpPr>
          <p:cNvPr id="6" name="Freeform 6"/>
          <p:cNvSpPr/>
          <p:nvPr/>
        </p:nvSpPr>
        <p:spPr>
          <a:xfrm rot="2310201">
            <a:off x="16372326" y="8700204"/>
            <a:ext cx="1064200" cy="1064311"/>
          </a:xfrm>
          <a:custGeom>
            <a:avLst/>
            <a:gdLst/>
            <a:ahLst/>
            <a:cxnLst/>
            <a:rect l="l" t="t" r="r" b="b"/>
            <a:pathLst>
              <a:path w="1064200" h="1064311">
                <a:moveTo>
                  <a:pt x="0" y="0"/>
                </a:moveTo>
                <a:lnTo>
                  <a:pt x="1064200" y="0"/>
                </a:lnTo>
                <a:lnTo>
                  <a:pt x="1064200" y="1064310"/>
                </a:lnTo>
                <a:lnTo>
                  <a:pt x="0" y="1064310"/>
                </a:lnTo>
                <a:lnTo>
                  <a:pt x="0" y="0"/>
                </a:lnTo>
                <a:close/>
              </a:path>
            </a:pathLst>
          </a:custGeom>
          <a:blipFill>
            <a:blip r:embed="rId2">
              <a:extLst>
                <a:ext uri="{96DAC541-7B7A-43D3-8B79-37D633B846F1}">
                  <asvg:svgBlip xmlns="" xmlns:asvg="http://schemas.microsoft.com/office/drawing/2016/SVG/main" r:embed="rId3"/>
                </a:ext>
              </a:extLst>
            </a:blip>
            <a:stretch>
              <a:fillRect t="-129996" r="-148334"/>
            </a:stretch>
          </a:blipFill>
        </p:spPr>
      </p:sp>
      <p:sp>
        <p:nvSpPr>
          <p:cNvPr id="7" name="Freeform 7"/>
          <p:cNvSpPr/>
          <p:nvPr/>
        </p:nvSpPr>
        <p:spPr>
          <a:xfrm rot="-9128249">
            <a:off x="13964971" y="11158775"/>
            <a:ext cx="1197542" cy="555508"/>
          </a:xfrm>
          <a:custGeom>
            <a:avLst/>
            <a:gdLst/>
            <a:ahLst/>
            <a:cxnLst/>
            <a:rect l="l" t="t" r="r" b="b"/>
            <a:pathLst>
              <a:path w="1197542" h="555508">
                <a:moveTo>
                  <a:pt x="0" y="0"/>
                </a:moveTo>
                <a:lnTo>
                  <a:pt x="1197543" y="0"/>
                </a:lnTo>
                <a:lnTo>
                  <a:pt x="1197543" y="555508"/>
                </a:lnTo>
                <a:lnTo>
                  <a:pt x="0" y="555508"/>
                </a:lnTo>
                <a:lnTo>
                  <a:pt x="0" y="0"/>
                </a:lnTo>
                <a:close/>
              </a:path>
            </a:pathLst>
          </a:custGeom>
          <a:blipFill>
            <a:blip r:embed="rId4">
              <a:extLst>
                <a:ext uri="{96DAC541-7B7A-43D3-8B79-37D633B846F1}">
                  <asvg:svgBlip xmlns="" xmlns:asvg="http://schemas.microsoft.com/office/drawing/2016/SVG/main" r:embed="rId5"/>
                </a:ext>
              </a:extLst>
            </a:blip>
            <a:stretch>
              <a:fillRect t="-340655" r="-120683"/>
            </a:stretch>
          </a:blipFill>
        </p:spPr>
      </p:sp>
      <p:sp>
        <p:nvSpPr>
          <p:cNvPr id="8" name="Freeform 8"/>
          <p:cNvSpPr/>
          <p:nvPr/>
        </p:nvSpPr>
        <p:spPr>
          <a:xfrm rot="2310201">
            <a:off x="463943" y="12331915"/>
            <a:ext cx="1197542" cy="555508"/>
          </a:xfrm>
          <a:custGeom>
            <a:avLst/>
            <a:gdLst/>
            <a:ahLst/>
            <a:cxnLst/>
            <a:rect l="l" t="t" r="r" b="b"/>
            <a:pathLst>
              <a:path w="1197542" h="555508">
                <a:moveTo>
                  <a:pt x="0" y="0"/>
                </a:moveTo>
                <a:lnTo>
                  <a:pt x="1197542" y="0"/>
                </a:lnTo>
                <a:lnTo>
                  <a:pt x="1197542" y="555508"/>
                </a:lnTo>
                <a:lnTo>
                  <a:pt x="0" y="555508"/>
                </a:lnTo>
                <a:lnTo>
                  <a:pt x="0" y="0"/>
                </a:lnTo>
                <a:close/>
              </a:path>
            </a:pathLst>
          </a:custGeom>
          <a:blipFill>
            <a:blip r:embed="rId2">
              <a:extLst>
                <a:ext uri="{96DAC541-7B7A-43D3-8B79-37D633B846F1}">
                  <asvg:svgBlip xmlns="" xmlns:asvg="http://schemas.microsoft.com/office/drawing/2016/SVG/main" r:embed="rId3"/>
                </a:ext>
              </a:extLst>
            </a:blip>
            <a:stretch>
              <a:fillRect t="-340655" r="-120683"/>
            </a:stretch>
          </a:blipFill>
        </p:spPr>
      </p:sp>
      <p:sp>
        <p:nvSpPr>
          <p:cNvPr id="9" name="Freeform 9"/>
          <p:cNvSpPr/>
          <p:nvPr/>
        </p:nvSpPr>
        <p:spPr>
          <a:xfrm rot="10161549">
            <a:off x="13812342" y="11448134"/>
            <a:ext cx="1503034" cy="1329076"/>
          </a:xfrm>
          <a:custGeom>
            <a:avLst/>
            <a:gdLst/>
            <a:ahLst/>
            <a:cxnLst/>
            <a:rect l="l" t="t" r="r" b="b"/>
            <a:pathLst>
              <a:path w="1503034" h="1329076">
                <a:moveTo>
                  <a:pt x="0" y="0"/>
                </a:moveTo>
                <a:lnTo>
                  <a:pt x="1503034" y="0"/>
                </a:lnTo>
                <a:lnTo>
                  <a:pt x="1503034" y="1329076"/>
                </a:lnTo>
                <a:lnTo>
                  <a:pt x="0" y="1329076"/>
                </a:lnTo>
                <a:lnTo>
                  <a:pt x="0" y="0"/>
                </a:lnTo>
                <a:close/>
              </a:path>
            </a:pathLst>
          </a:custGeom>
          <a:blipFill>
            <a:blip r:embed="rId6">
              <a:extLst>
                <a:ext uri="{96DAC541-7B7A-43D3-8B79-37D633B846F1}">
                  <asvg:svgBlip xmlns="" xmlns:asvg="http://schemas.microsoft.com/office/drawing/2016/SVG/main" r:embed="rId7"/>
                </a:ext>
              </a:extLst>
            </a:blip>
            <a:stretch>
              <a:fillRect r="-75829" b="-84178"/>
            </a:stretch>
          </a:blipFill>
        </p:spPr>
      </p:sp>
      <p:sp>
        <p:nvSpPr>
          <p:cNvPr id="10" name="Freeform 10"/>
          <p:cNvSpPr/>
          <p:nvPr/>
        </p:nvSpPr>
        <p:spPr>
          <a:xfrm rot="1590275">
            <a:off x="476901" y="4695293"/>
            <a:ext cx="1282481" cy="2447876"/>
          </a:xfrm>
          <a:custGeom>
            <a:avLst/>
            <a:gdLst/>
            <a:ahLst/>
            <a:cxnLst/>
            <a:rect l="l" t="t" r="r" b="b"/>
            <a:pathLst>
              <a:path w="1282481" h="2447876">
                <a:moveTo>
                  <a:pt x="0" y="0"/>
                </a:moveTo>
                <a:lnTo>
                  <a:pt x="1282482" y="0"/>
                </a:lnTo>
                <a:lnTo>
                  <a:pt x="1282482" y="2447876"/>
                </a:lnTo>
                <a:lnTo>
                  <a:pt x="0" y="2447876"/>
                </a:lnTo>
                <a:lnTo>
                  <a:pt x="0" y="0"/>
                </a:lnTo>
                <a:close/>
              </a:path>
            </a:pathLst>
          </a:custGeom>
          <a:blipFill>
            <a:blip r:embed="rId8">
              <a:extLst>
                <a:ext uri="{96DAC541-7B7A-43D3-8B79-37D633B846F1}">
                  <asvg:svgBlip xmlns="" xmlns:asvg="http://schemas.microsoft.com/office/drawing/2016/SVG/main" r:embed="rId9"/>
                </a:ext>
              </a:extLst>
            </a:blip>
            <a:stretch>
              <a:fillRect l="-106067"/>
            </a:stretch>
          </a:blipFill>
        </p:spPr>
      </p:sp>
      <p:sp>
        <p:nvSpPr>
          <p:cNvPr id="11" name="Freeform 11"/>
          <p:cNvSpPr/>
          <p:nvPr/>
        </p:nvSpPr>
        <p:spPr>
          <a:xfrm rot="-7042760">
            <a:off x="15644688" y="5312454"/>
            <a:ext cx="1024065" cy="634752"/>
          </a:xfrm>
          <a:custGeom>
            <a:avLst/>
            <a:gdLst/>
            <a:ahLst/>
            <a:cxnLst/>
            <a:rect l="l" t="t" r="r" b="b"/>
            <a:pathLst>
              <a:path w="1024065" h="634752">
                <a:moveTo>
                  <a:pt x="0" y="0"/>
                </a:moveTo>
                <a:lnTo>
                  <a:pt x="1024065" y="0"/>
                </a:lnTo>
                <a:lnTo>
                  <a:pt x="1024065" y="634752"/>
                </a:lnTo>
                <a:lnTo>
                  <a:pt x="0" y="634752"/>
                </a:lnTo>
                <a:lnTo>
                  <a:pt x="0" y="0"/>
                </a:lnTo>
                <a:close/>
              </a:path>
            </a:pathLst>
          </a:custGeom>
          <a:blipFill>
            <a:blip r:embed="rId10">
              <a:extLst>
                <a:ext uri="{96DAC541-7B7A-43D3-8B79-37D633B846F1}">
                  <asvg:svgBlip xmlns="" xmlns:asvg="http://schemas.microsoft.com/office/drawing/2016/SVG/main" r:embed="rId11"/>
                </a:ext>
              </a:extLst>
            </a:blip>
            <a:stretch>
              <a:fillRect r="-43438" b="-94676"/>
            </a:stretch>
          </a:blipFill>
        </p:spPr>
      </p:sp>
      <p:sp>
        <p:nvSpPr>
          <p:cNvPr id="12" name="Freeform 12"/>
          <p:cNvSpPr/>
          <p:nvPr/>
        </p:nvSpPr>
        <p:spPr>
          <a:xfrm rot="2769510">
            <a:off x="1676468" y="12230453"/>
            <a:ext cx="515515" cy="951721"/>
          </a:xfrm>
          <a:custGeom>
            <a:avLst/>
            <a:gdLst/>
            <a:ahLst/>
            <a:cxnLst/>
            <a:rect l="l" t="t" r="r" b="b"/>
            <a:pathLst>
              <a:path w="515515" h="951721">
                <a:moveTo>
                  <a:pt x="0" y="0"/>
                </a:moveTo>
                <a:lnTo>
                  <a:pt x="515516" y="0"/>
                </a:lnTo>
                <a:lnTo>
                  <a:pt x="515516" y="951721"/>
                </a:lnTo>
                <a:lnTo>
                  <a:pt x="0" y="951721"/>
                </a:lnTo>
                <a:lnTo>
                  <a:pt x="0" y="0"/>
                </a:lnTo>
                <a:close/>
              </a:path>
            </a:pathLst>
          </a:custGeom>
          <a:blipFill>
            <a:blip r:embed="rId12">
              <a:extLst>
                <a:ext uri="{96DAC541-7B7A-43D3-8B79-37D633B846F1}">
                  <asvg:svgBlip xmlns="" xmlns:asvg="http://schemas.microsoft.com/office/drawing/2016/SVG/main" r:embed="rId13"/>
                </a:ext>
              </a:extLst>
            </a:blip>
            <a:stretch>
              <a:fillRect l="-254900" t="-52063" r="-9933" b="-14183"/>
            </a:stretch>
          </a:blipFill>
        </p:spPr>
      </p:sp>
      <p:sp>
        <p:nvSpPr>
          <p:cNvPr id="13" name="Freeform 13"/>
          <p:cNvSpPr/>
          <p:nvPr/>
        </p:nvSpPr>
        <p:spPr>
          <a:xfrm>
            <a:off x="15489820" y="12190792"/>
            <a:ext cx="299207" cy="351909"/>
          </a:xfrm>
          <a:custGeom>
            <a:avLst/>
            <a:gdLst/>
            <a:ahLst/>
            <a:cxnLst/>
            <a:rect l="l" t="t" r="r" b="b"/>
            <a:pathLst>
              <a:path w="299207" h="351909">
                <a:moveTo>
                  <a:pt x="0" y="0"/>
                </a:moveTo>
                <a:lnTo>
                  <a:pt x="299206" y="0"/>
                </a:lnTo>
                <a:lnTo>
                  <a:pt x="299206" y="351908"/>
                </a:lnTo>
                <a:lnTo>
                  <a:pt x="0" y="351908"/>
                </a:lnTo>
                <a:lnTo>
                  <a:pt x="0" y="0"/>
                </a:lnTo>
                <a:close/>
              </a:path>
            </a:pathLst>
          </a:custGeom>
          <a:blipFill>
            <a:blip r:embed="rId14">
              <a:extLst>
                <a:ext uri="{96DAC541-7B7A-43D3-8B79-37D633B846F1}">
                  <asvg:svgBlip xmlns="" xmlns:asvg="http://schemas.microsoft.com/office/drawing/2016/SVG/main" r:embed="rId15"/>
                </a:ext>
              </a:extLst>
            </a:blip>
            <a:stretch>
              <a:fillRect l="-142256" b="-158682"/>
            </a:stretch>
          </a:blipFill>
        </p:spPr>
      </p:sp>
      <p:sp>
        <p:nvSpPr>
          <p:cNvPr id="14" name="Freeform 14"/>
          <p:cNvSpPr/>
          <p:nvPr/>
        </p:nvSpPr>
        <p:spPr>
          <a:xfrm>
            <a:off x="1989964" y="5723189"/>
            <a:ext cx="333366" cy="392085"/>
          </a:xfrm>
          <a:custGeom>
            <a:avLst/>
            <a:gdLst/>
            <a:ahLst/>
            <a:cxnLst/>
            <a:rect l="l" t="t" r="r" b="b"/>
            <a:pathLst>
              <a:path w="333366" h="392085">
                <a:moveTo>
                  <a:pt x="0" y="0"/>
                </a:moveTo>
                <a:lnTo>
                  <a:pt x="333366" y="0"/>
                </a:lnTo>
                <a:lnTo>
                  <a:pt x="333366" y="392084"/>
                </a:lnTo>
                <a:lnTo>
                  <a:pt x="0" y="392084"/>
                </a:lnTo>
                <a:lnTo>
                  <a:pt x="0" y="0"/>
                </a:lnTo>
                <a:close/>
              </a:path>
            </a:pathLst>
          </a:custGeom>
          <a:blipFill>
            <a:blip r:embed="rId16">
              <a:extLst>
                <a:ext uri="{96DAC541-7B7A-43D3-8B79-37D633B846F1}">
                  <asvg:svgBlip xmlns="" xmlns:asvg="http://schemas.microsoft.com/office/drawing/2016/SVG/main" r:embed="rId17"/>
                </a:ext>
              </a:extLst>
            </a:blip>
            <a:stretch>
              <a:fillRect l="-142256" b="-158682"/>
            </a:stretch>
          </a:blipFill>
        </p:spPr>
      </p:sp>
      <p:sp>
        <p:nvSpPr>
          <p:cNvPr id="15" name="Freeform 15"/>
          <p:cNvSpPr/>
          <p:nvPr/>
        </p:nvSpPr>
        <p:spPr>
          <a:xfrm>
            <a:off x="15021965" y="12780925"/>
            <a:ext cx="499064" cy="477875"/>
          </a:xfrm>
          <a:custGeom>
            <a:avLst/>
            <a:gdLst/>
            <a:ahLst/>
            <a:cxnLst/>
            <a:rect l="l" t="t" r="r" b="b"/>
            <a:pathLst>
              <a:path w="499064" h="477875">
                <a:moveTo>
                  <a:pt x="0" y="0"/>
                </a:moveTo>
                <a:lnTo>
                  <a:pt x="499065" y="0"/>
                </a:lnTo>
                <a:lnTo>
                  <a:pt x="499065" y="477875"/>
                </a:lnTo>
                <a:lnTo>
                  <a:pt x="0" y="477875"/>
                </a:lnTo>
                <a:lnTo>
                  <a:pt x="0" y="0"/>
                </a:lnTo>
                <a:close/>
              </a:path>
            </a:pathLst>
          </a:custGeom>
          <a:blipFill>
            <a:blip r:embed="rId18">
              <a:extLst>
                <a:ext uri="{96DAC541-7B7A-43D3-8B79-37D633B846F1}">
                  <asvg:svgBlip xmlns="" xmlns:asvg="http://schemas.microsoft.com/office/drawing/2016/SVG/main" r:embed="rId19"/>
                </a:ext>
              </a:extLst>
            </a:blip>
            <a:stretch>
              <a:fillRect l="-102353" t="-165401"/>
            </a:stretch>
          </a:blipFill>
        </p:spPr>
      </p:sp>
      <p:sp>
        <p:nvSpPr>
          <p:cNvPr id="16" name="Freeform 16"/>
          <p:cNvSpPr/>
          <p:nvPr/>
        </p:nvSpPr>
        <p:spPr>
          <a:xfrm>
            <a:off x="5810958" y="5134411"/>
            <a:ext cx="3167244" cy="1064986"/>
          </a:xfrm>
          <a:custGeom>
            <a:avLst/>
            <a:gdLst/>
            <a:ahLst/>
            <a:cxnLst/>
            <a:rect l="l" t="t" r="r" b="b"/>
            <a:pathLst>
              <a:path w="3167244" h="1064986">
                <a:moveTo>
                  <a:pt x="0" y="0"/>
                </a:moveTo>
                <a:lnTo>
                  <a:pt x="3167244" y="0"/>
                </a:lnTo>
                <a:lnTo>
                  <a:pt x="3167244" y="1064986"/>
                </a:lnTo>
                <a:lnTo>
                  <a:pt x="0" y="106498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7" name="Freeform 17"/>
          <p:cNvSpPr/>
          <p:nvPr/>
        </p:nvSpPr>
        <p:spPr>
          <a:xfrm rot="-10800000">
            <a:off x="9115759" y="5134411"/>
            <a:ext cx="3167244" cy="1064986"/>
          </a:xfrm>
          <a:custGeom>
            <a:avLst/>
            <a:gdLst/>
            <a:ahLst/>
            <a:cxnLst/>
            <a:rect l="l" t="t" r="r" b="b"/>
            <a:pathLst>
              <a:path w="3167244" h="1064986">
                <a:moveTo>
                  <a:pt x="0" y="0"/>
                </a:moveTo>
                <a:lnTo>
                  <a:pt x="3167245" y="0"/>
                </a:lnTo>
                <a:lnTo>
                  <a:pt x="3167245" y="1064986"/>
                </a:lnTo>
                <a:lnTo>
                  <a:pt x="0" y="106498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8" name="TextBox 18"/>
          <p:cNvSpPr txBox="1"/>
          <p:nvPr/>
        </p:nvSpPr>
        <p:spPr>
          <a:xfrm>
            <a:off x="6907170" y="6523831"/>
            <a:ext cx="974819" cy="5680074"/>
          </a:xfrm>
          <a:prstGeom prst="rect">
            <a:avLst/>
          </a:prstGeom>
        </p:spPr>
        <p:txBody>
          <a:bodyPr lIns="0" tIns="0" rIns="0" bIns="0" rtlCol="0" anchor="t">
            <a:spAutoFit/>
          </a:bodyPr>
          <a:lstStyle/>
          <a:p>
            <a:pPr algn="ctr" rtl="1">
              <a:lnSpc>
                <a:spcPts val="3500"/>
              </a:lnSpc>
            </a:pPr>
            <a:r>
              <a:rPr lang="en-US" sz="2500" b="1">
                <a:solidFill>
                  <a:srgbClr val="000000"/>
                </a:solidFill>
                <a:latin typeface="Noto Sans Arabic Bold"/>
                <a:ea typeface="Noto Sans Arabic Bold"/>
                <a:cs typeface="Noto Sans Arabic Bold"/>
                <a:sym typeface="Noto Sans Arabic Bold"/>
              </a:rPr>
              <a:t>00:00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01:00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02:00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03:00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04:00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05:00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06:00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07:00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08:00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09:00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10:00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11:00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12:00</a:t>
            </a:r>
          </a:p>
        </p:txBody>
      </p:sp>
      <p:sp>
        <p:nvSpPr>
          <p:cNvPr id="19" name="AutoShape 19"/>
          <p:cNvSpPr/>
          <p:nvPr/>
        </p:nvSpPr>
        <p:spPr>
          <a:xfrm>
            <a:off x="5471106" y="12381033"/>
            <a:ext cx="7151750" cy="0"/>
          </a:xfrm>
          <a:prstGeom prst="line">
            <a:avLst/>
          </a:prstGeom>
          <a:ln w="28575" cap="flat">
            <a:solidFill>
              <a:srgbClr val="000000"/>
            </a:solidFill>
            <a:prstDash val="sysDash"/>
            <a:headEnd type="none" w="sm" len="sm"/>
            <a:tailEnd type="none" w="sm" len="sm"/>
          </a:ln>
        </p:spPr>
      </p:sp>
      <p:sp>
        <p:nvSpPr>
          <p:cNvPr id="20" name="TextBox 20"/>
          <p:cNvSpPr txBox="1"/>
          <p:nvPr/>
        </p:nvSpPr>
        <p:spPr>
          <a:xfrm>
            <a:off x="6446604" y="5535141"/>
            <a:ext cx="1895951" cy="313690"/>
          </a:xfrm>
          <a:prstGeom prst="rect">
            <a:avLst/>
          </a:prstGeom>
        </p:spPr>
        <p:txBody>
          <a:bodyPr lIns="0" tIns="0" rIns="0" bIns="0" rtlCol="0" anchor="t">
            <a:spAutoFit/>
          </a:bodyPr>
          <a:lstStyle/>
          <a:p>
            <a:pPr algn="ctr" rtl="1">
              <a:lnSpc>
                <a:spcPts val="2419"/>
              </a:lnSpc>
              <a:spcBef>
                <a:spcPct val="0"/>
              </a:spcBef>
            </a:pPr>
            <a:r>
              <a:rPr lang="ar-EG" sz="2199" b="1">
                <a:solidFill>
                  <a:srgbClr val="FFFFFF"/>
                </a:solidFill>
                <a:latin typeface="Noto Sans Arabic Bold"/>
                <a:ea typeface="Noto Sans Arabic Bold"/>
                <a:cs typeface="Noto Sans Arabic Bold"/>
                <a:sym typeface="Noto Sans Arabic Bold"/>
                <a:rtl/>
              </a:rPr>
              <a:t>الوقت </a:t>
            </a:r>
            <a:r>
              <a:rPr lang="en-US" sz="2199" b="1">
                <a:solidFill>
                  <a:srgbClr val="FFFFFF"/>
                </a:solidFill>
                <a:latin typeface="Noto Sans Arabic Bold"/>
                <a:ea typeface="Noto Sans Arabic Bold"/>
                <a:cs typeface="Noto Sans Arabic Bold"/>
                <a:sym typeface="Noto Sans Arabic Bold"/>
              </a:rPr>
              <a:t>24</a:t>
            </a:r>
            <a:r>
              <a:rPr lang="ar-EG" sz="2199" b="1">
                <a:solidFill>
                  <a:srgbClr val="FFFFFF"/>
                </a:solidFill>
                <a:latin typeface="Noto Sans Arabic Bold"/>
                <a:ea typeface="Noto Sans Arabic Bold"/>
                <a:cs typeface="Noto Sans Arabic Bold"/>
                <a:sym typeface="Noto Sans Arabic Bold"/>
                <a:rtl/>
              </a:rPr>
              <a:t> ساعة</a:t>
            </a:r>
          </a:p>
        </p:txBody>
      </p:sp>
      <p:sp>
        <p:nvSpPr>
          <p:cNvPr id="21" name="TextBox 21"/>
          <p:cNvSpPr txBox="1"/>
          <p:nvPr/>
        </p:nvSpPr>
        <p:spPr>
          <a:xfrm>
            <a:off x="9751406" y="5535141"/>
            <a:ext cx="1895951" cy="313690"/>
          </a:xfrm>
          <a:prstGeom prst="rect">
            <a:avLst/>
          </a:prstGeom>
        </p:spPr>
        <p:txBody>
          <a:bodyPr lIns="0" tIns="0" rIns="0" bIns="0" rtlCol="0" anchor="t">
            <a:spAutoFit/>
          </a:bodyPr>
          <a:lstStyle/>
          <a:p>
            <a:pPr algn="ctr" rtl="1">
              <a:lnSpc>
                <a:spcPts val="2419"/>
              </a:lnSpc>
              <a:spcBef>
                <a:spcPct val="0"/>
              </a:spcBef>
            </a:pPr>
            <a:r>
              <a:rPr lang="ar-EG" sz="2199" b="1">
                <a:solidFill>
                  <a:srgbClr val="FFFFFF"/>
                </a:solidFill>
                <a:latin typeface="Noto Sans Arabic Bold"/>
                <a:ea typeface="Noto Sans Arabic Bold"/>
                <a:cs typeface="Noto Sans Arabic Bold"/>
                <a:sym typeface="Noto Sans Arabic Bold"/>
                <a:rtl/>
              </a:rPr>
              <a:t>الوقت </a:t>
            </a:r>
            <a:r>
              <a:rPr lang="en-US" sz="2199" b="1">
                <a:solidFill>
                  <a:srgbClr val="FFFFFF"/>
                </a:solidFill>
                <a:latin typeface="Noto Sans Arabic Bold"/>
                <a:ea typeface="Noto Sans Arabic Bold"/>
                <a:cs typeface="Noto Sans Arabic Bold"/>
                <a:sym typeface="Noto Sans Arabic Bold"/>
              </a:rPr>
              <a:t>12</a:t>
            </a:r>
            <a:r>
              <a:rPr lang="ar-EG" sz="2199" b="1">
                <a:solidFill>
                  <a:srgbClr val="FFFFFF"/>
                </a:solidFill>
                <a:latin typeface="Noto Sans Arabic Bold"/>
                <a:ea typeface="Noto Sans Arabic Bold"/>
                <a:cs typeface="Noto Sans Arabic Bold"/>
                <a:sym typeface="Noto Sans Arabic Bold"/>
                <a:rtl/>
              </a:rPr>
              <a:t> ساعة</a:t>
            </a:r>
          </a:p>
        </p:txBody>
      </p:sp>
      <p:grpSp>
        <p:nvGrpSpPr>
          <p:cNvPr id="22" name="Group 22"/>
          <p:cNvGrpSpPr/>
          <p:nvPr/>
        </p:nvGrpSpPr>
        <p:grpSpPr>
          <a:xfrm>
            <a:off x="13018557" y="7021054"/>
            <a:ext cx="3816049" cy="3758684"/>
            <a:chOff x="191698" y="-239415"/>
            <a:chExt cx="5088065" cy="5011579"/>
          </a:xfrm>
        </p:grpSpPr>
        <p:grpSp>
          <p:nvGrpSpPr>
            <p:cNvPr id="23" name="Group 23"/>
            <p:cNvGrpSpPr/>
            <p:nvPr/>
          </p:nvGrpSpPr>
          <p:grpSpPr>
            <a:xfrm>
              <a:off x="191698" y="-239415"/>
              <a:ext cx="5088065" cy="5011579"/>
              <a:chOff x="332301" y="-415015"/>
              <a:chExt cx="8819943" cy="8687358"/>
            </a:xfrm>
          </p:grpSpPr>
          <p:sp>
            <p:nvSpPr>
              <p:cNvPr id="24" name="Freeform 24"/>
              <p:cNvSpPr/>
              <p:nvPr/>
            </p:nvSpPr>
            <p:spPr>
              <a:xfrm>
                <a:off x="332301" y="-415015"/>
                <a:ext cx="8819943" cy="8687358"/>
              </a:xfrm>
              <a:custGeom>
                <a:avLst/>
                <a:gdLst/>
                <a:ahLst/>
                <a:cxnLst/>
                <a:rect l="l" t="t" r="r" b="b"/>
                <a:pathLst>
                  <a:path w="8819943" h="8687357">
                    <a:moveTo>
                      <a:pt x="8791241" y="6467938"/>
                    </a:moveTo>
                    <a:cubicBezTo>
                      <a:pt x="8776763" y="7479588"/>
                      <a:pt x="8749204" y="7592490"/>
                      <a:pt x="8705008" y="7696376"/>
                    </a:cubicBezTo>
                    <a:cubicBezTo>
                      <a:pt x="8672369" y="7772957"/>
                      <a:pt x="8627285" y="7844331"/>
                      <a:pt x="8581691" y="7913801"/>
                    </a:cubicBezTo>
                    <a:cubicBezTo>
                      <a:pt x="8482377" y="8065311"/>
                      <a:pt x="8374427" y="8226347"/>
                      <a:pt x="8229139" y="8337472"/>
                    </a:cubicBezTo>
                    <a:cubicBezTo>
                      <a:pt x="8045625" y="8477680"/>
                      <a:pt x="7816389" y="8545117"/>
                      <a:pt x="7590964" y="8579153"/>
                    </a:cubicBezTo>
                    <a:cubicBezTo>
                      <a:pt x="7329599" y="8618651"/>
                      <a:pt x="7064930" y="8615729"/>
                      <a:pt x="6801278" y="8621698"/>
                    </a:cubicBezTo>
                    <a:cubicBezTo>
                      <a:pt x="6530768" y="8627921"/>
                      <a:pt x="6260639" y="8643796"/>
                      <a:pt x="5990511" y="8658402"/>
                    </a:cubicBezTo>
                    <a:cubicBezTo>
                      <a:pt x="2582291" y="8687357"/>
                      <a:pt x="1825117" y="8677959"/>
                      <a:pt x="1292479" y="8607728"/>
                    </a:cubicBezTo>
                    <a:cubicBezTo>
                      <a:pt x="841502" y="8548292"/>
                      <a:pt x="587502" y="8437929"/>
                      <a:pt x="286639" y="8076106"/>
                    </a:cubicBezTo>
                    <a:cubicBezTo>
                      <a:pt x="151130" y="7913165"/>
                      <a:pt x="54610" y="7716696"/>
                      <a:pt x="28702" y="7505114"/>
                    </a:cubicBezTo>
                    <a:cubicBezTo>
                      <a:pt x="0" y="4141766"/>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4467109" y="7620"/>
                    </a:cubicBezTo>
                    <a:cubicBezTo>
                      <a:pt x="6122845" y="0"/>
                      <a:pt x="6448346" y="39624"/>
                      <a:pt x="6724190" y="32004"/>
                    </a:cubicBezTo>
                    <a:cubicBezTo>
                      <a:pt x="6987841" y="24765"/>
                      <a:pt x="7332647" y="42672"/>
                      <a:pt x="7595282" y="72771"/>
                    </a:cubicBezTo>
                    <a:cubicBezTo>
                      <a:pt x="8030385" y="122428"/>
                      <a:pt x="8277400" y="161163"/>
                      <a:pt x="8528478" y="540258"/>
                    </a:cubicBezTo>
                    <a:cubicBezTo>
                      <a:pt x="8592487" y="638302"/>
                      <a:pt x="8649764" y="740664"/>
                      <a:pt x="8695483" y="848614"/>
                    </a:cubicBezTo>
                    <a:cubicBezTo>
                      <a:pt x="8781716" y="1052957"/>
                      <a:pt x="8819943" y="1273937"/>
                      <a:pt x="8791241" y="6467938"/>
                    </a:cubicBezTo>
                    <a:close/>
                  </a:path>
                </a:pathLst>
              </a:custGeom>
              <a:solidFill>
                <a:srgbClr val="F9B054"/>
              </a:solidFill>
            </p:spPr>
          </p:sp>
        </p:grpSp>
        <p:sp>
          <p:nvSpPr>
            <p:cNvPr id="25" name="TextBox 25"/>
            <p:cNvSpPr txBox="1"/>
            <p:nvPr/>
          </p:nvSpPr>
          <p:spPr>
            <a:xfrm>
              <a:off x="204017" y="1657255"/>
              <a:ext cx="4580434" cy="581356"/>
            </a:xfrm>
            <a:prstGeom prst="rect">
              <a:avLst/>
            </a:prstGeom>
          </p:spPr>
          <p:txBody>
            <a:bodyPr wrap="square" lIns="0" tIns="0" rIns="0" bIns="0" rtlCol="0" anchor="t">
              <a:spAutoFit/>
            </a:bodyPr>
            <a:lstStyle/>
            <a:p>
              <a:pPr algn="ctr" rtl="1">
                <a:lnSpc>
                  <a:spcPts val="3359"/>
                </a:lnSpc>
              </a:pPr>
              <a:r>
                <a:rPr lang="ar-JO" sz="2799" dirty="0" smtClean="0">
                  <a:solidFill>
                    <a:srgbClr val="000000"/>
                  </a:solidFill>
                  <a:latin typeface="Noto Sans Arabic"/>
                  <a:ea typeface="Noto Sans Arabic"/>
                  <a:cs typeface="Noto Sans Arabic"/>
                  <a:sym typeface="Noto Sans Arabic"/>
                  <a:rtl/>
                </a:rPr>
                <a:t>الجدول الزمني </a:t>
              </a:r>
              <a:endParaRPr lang="ar-EG" sz="2799" dirty="0">
                <a:solidFill>
                  <a:srgbClr val="000000"/>
                </a:solidFill>
                <a:latin typeface="Noto Sans Arabic"/>
                <a:ea typeface="Noto Sans Arabic"/>
                <a:cs typeface="Noto Sans Arabic"/>
                <a:sym typeface="Noto Sans Arabic"/>
                <a:rtl/>
              </a:endParaRPr>
            </a:p>
          </p:txBody>
        </p:sp>
      </p:grpSp>
      <p:grpSp>
        <p:nvGrpSpPr>
          <p:cNvPr id="26" name="Group 26"/>
          <p:cNvGrpSpPr/>
          <p:nvPr/>
        </p:nvGrpSpPr>
        <p:grpSpPr>
          <a:xfrm>
            <a:off x="1412468" y="6740300"/>
            <a:ext cx="3799235" cy="4462620"/>
            <a:chOff x="0" y="0"/>
            <a:chExt cx="5065646" cy="5950160"/>
          </a:xfrm>
        </p:grpSpPr>
        <p:grpSp>
          <p:nvGrpSpPr>
            <p:cNvPr id="27" name="Group 27"/>
            <p:cNvGrpSpPr/>
            <p:nvPr/>
          </p:nvGrpSpPr>
          <p:grpSpPr>
            <a:xfrm>
              <a:off x="0" y="0"/>
              <a:ext cx="5065646" cy="5950160"/>
              <a:chOff x="0" y="0"/>
              <a:chExt cx="8781081" cy="10314347"/>
            </a:xfrm>
          </p:grpSpPr>
          <p:sp>
            <p:nvSpPr>
              <p:cNvPr id="28" name="Freeform 28"/>
              <p:cNvSpPr/>
              <p:nvPr/>
            </p:nvSpPr>
            <p:spPr>
              <a:xfrm>
                <a:off x="-19558" y="-6477"/>
                <a:ext cx="8819943" cy="10334667"/>
              </a:xfrm>
              <a:custGeom>
                <a:avLst/>
                <a:gdLst/>
                <a:ahLst/>
                <a:cxnLst/>
                <a:rect l="l" t="t" r="r" b="b"/>
                <a:pathLst>
                  <a:path w="8819943" h="10334667">
                    <a:moveTo>
                      <a:pt x="8791241" y="7862825"/>
                    </a:moveTo>
                    <a:cubicBezTo>
                      <a:pt x="8776763" y="9126897"/>
                      <a:pt x="8749204" y="9239800"/>
                      <a:pt x="8705008" y="9343686"/>
                    </a:cubicBezTo>
                    <a:cubicBezTo>
                      <a:pt x="8672369" y="9420268"/>
                      <a:pt x="8627285" y="9491641"/>
                      <a:pt x="8581691" y="9561110"/>
                    </a:cubicBezTo>
                    <a:cubicBezTo>
                      <a:pt x="8482377" y="9712621"/>
                      <a:pt x="8374427" y="9873657"/>
                      <a:pt x="8229139" y="9984782"/>
                    </a:cubicBezTo>
                    <a:cubicBezTo>
                      <a:pt x="8045625" y="10124990"/>
                      <a:pt x="7816389" y="10192427"/>
                      <a:pt x="7590964" y="10226463"/>
                    </a:cubicBezTo>
                    <a:cubicBezTo>
                      <a:pt x="7329599" y="10265960"/>
                      <a:pt x="7064930" y="10263039"/>
                      <a:pt x="6801278" y="10269008"/>
                    </a:cubicBezTo>
                    <a:cubicBezTo>
                      <a:pt x="6530768" y="10275231"/>
                      <a:pt x="6260639" y="10291106"/>
                      <a:pt x="5990511" y="10305711"/>
                    </a:cubicBezTo>
                    <a:cubicBezTo>
                      <a:pt x="2582291" y="10334668"/>
                      <a:pt x="1825117" y="10325269"/>
                      <a:pt x="1292479" y="10255038"/>
                    </a:cubicBezTo>
                    <a:cubicBezTo>
                      <a:pt x="841502" y="10195602"/>
                      <a:pt x="587502" y="10085239"/>
                      <a:pt x="286639" y="9723416"/>
                    </a:cubicBezTo>
                    <a:cubicBezTo>
                      <a:pt x="151130" y="9560475"/>
                      <a:pt x="54610" y="9364006"/>
                      <a:pt x="28702" y="9152424"/>
                    </a:cubicBezTo>
                    <a:cubicBezTo>
                      <a:pt x="0" y="491133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4467109" y="7620"/>
                    </a:cubicBezTo>
                    <a:cubicBezTo>
                      <a:pt x="6122845" y="0"/>
                      <a:pt x="6448346" y="39624"/>
                      <a:pt x="6724190" y="32004"/>
                    </a:cubicBezTo>
                    <a:cubicBezTo>
                      <a:pt x="6987841" y="24765"/>
                      <a:pt x="7332647" y="42672"/>
                      <a:pt x="7595282" y="72771"/>
                    </a:cubicBezTo>
                    <a:cubicBezTo>
                      <a:pt x="8030385" y="122428"/>
                      <a:pt x="8277400" y="161163"/>
                      <a:pt x="8528478" y="540258"/>
                    </a:cubicBezTo>
                    <a:cubicBezTo>
                      <a:pt x="8592487" y="638302"/>
                      <a:pt x="8649764" y="740664"/>
                      <a:pt x="8695483" y="848614"/>
                    </a:cubicBezTo>
                    <a:cubicBezTo>
                      <a:pt x="8781716" y="1052957"/>
                      <a:pt x="8819943" y="1273937"/>
                      <a:pt x="8791241" y="7862825"/>
                    </a:cubicBezTo>
                    <a:close/>
                  </a:path>
                </a:pathLst>
              </a:custGeom>
              <a:solidFill>
                <a:srgbClr val="EE7751"/>
              </a:solidFill>
            </p:spPr>
          </p:sp>
        </p:grpSp>
        <p:sp>
          <p:nvSpPr>
            <p:cNvPr id="29" name="TextBox 29"/>
            <p:cNvSpPr txBox="1"/>
            <p:nvPr/>
          </p:nvSpPr>
          <p:spPr>
            <a:xfrm>
              <a:off x="648447" y="739880"/>
              <a:ext cx="3768753" cy="581356"/>
            </a:xfrm>
            <a:prstGeom prst="rect">
              <a:avLst/>
            </a:prstGeom>
          </p:spPr>
          <p:txBody>
            <a:bodyPr lIns="0" tIns="0" rIns="0" bIns="0" rtlCol="0" anchor="t">
              <a:spAutoFit/>
            </a:bodyPr>
            <a:lstStyle/>
            <a:p>
              <a:pPr algn="ctr" rtl="1">
                <a:lnSpc>
                  <a:spcPts val="3359"/>
                </a:lnSpc>
              </a:pPr>
              <a:endParaRPr lang="ar-EG" sz="2799" dirty="0">
                <a:solidFill>
                  <a:srgbClr val="000000"/>
                </a:solidFill>
                <a:latin typeface="Noto Sans Arabic"/>
                <a:ea typeface="Noto Sans Arabic"/>
                <a:cs typeface="Noto Sans Arabic"/>
                <a:sym typeface="Noto Sans Arabic"/>
                <a:rtl/>
              </a:endParaRPr>
            </a:p>
          </p:txBody>
        </p:sp>
      </p:grpSp>
      <p:sp>
        <p:nvSpPr>
          <p:cNvPr id="30" name="Freeform 30"/>
          <p:cNvSpPr/>
          <p:nvPr/>
        </p:nvSpPr>
        <p:spPr>
          <a:xfrm>
            <a:off x="12361835" y="10504805"/>
            <a:ext cx="1164798" cy="2201509"/>
          </a:xfrm>
          <a:custGeom>
            <a:avLst/>
            <a:gdLst/>
            <a:ahLst/>
            <a:cxnLst/>
            <a:rect l="l" t="t" r="r" b="b"/>
            <a:pathLst>
              <a:path w="1164798" h="2201509">
                <a:moveTo>
                  <a:pt x="0" y="0"/>
                </a:moveTo>
                <a:lnTo>
                  <a:pt x="1164798" y="0"/>
                </a:lnTo>
                <a:lnTo>
                  <a:pt x="1164798" y="2201509"/>
                </a:lnTo>
                <a:lnTo>
                  <a:pt x="0" y="2201509"/>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31" name="Freeform 31"/>
          <p:cNvSpPr/>
          <p:nvPr/>
        </p:nvSpPr>
        <p:spPr>
          <a:xfrm>
            <a:off x="2948354" y="11258145"/>
            <a:ext cx="1998876" cy="1522780"/>
          </a:xfrm>
          <a:custGeom>
            <a:avLst/>
            <a:gdLst/>
            <a:ahLst/>
            <a:cxnLst/>
            <a:rect l="l" t="t" r="r" b="b"/>
            <a:pathLst>
              <a:path w="1998876" h="1522780">
                <a:moveTo>
                  <a:pt x="0" y="0"/>
                </a:moveTo>
                <a:lnTo>
                  <a:pt x="1998877" y="0"/>
                </a:lnTo>
                <a:lnTo>
                  <a:pt x="1998877" y="1522780"/>
                </a:lnTo>
                <a:lnTo>
                  <a:pt x="0" y="152278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32" name="TextBox 32"/>
          <p:cNvSpPr txBox="1"/>
          <p:nvPr/>
        </p:nvSpPr>
        <p:spPr>
          <a:xfrm>
            <a:off x="6844481" y="12555519"/>
            <a:ext cx="1037508" cy="412750"/>
          </a:xfrm>
          <a:prstGeom prst="rect">
            <a:avLst/>
          </a:prstGeom>
        </p:spPr>
        <p:txBody>
          <a:bodyPr lIns="0" tIns="0" rIns="0" bIns="0" rtlCol="0" anchor="t">
            <a:spAutoFit/>
          </a:bodyPr>
          <a:lstStyle/>
          <a:p>
            <a:pPr algn="ctr" rtl="1">
              <a:lnSpc>
                <a:spcPts val="3499"/>
              </a:lnSpc>
            </a:pPr>
            <a:r>
              <a:rPr lang="en-US" sz="2499" b="1">
                <a:solidFill>
                  <a:srgbClr val="000000"/>
                </a:solidFill>
                <a:latin typeface="Noto Sans Arabic Bold"/>
                <a:ea typeface="Noto Sans Arabic Bold"/>
                <a:cs typeface="Noto Sans Arabic Bold"/>
                <a:sym typeface="Noto Sans Arabic Bold"/>
              </a:rPr>
              <a:t>13:00</a:t>
            </a:r>
          </a:p>
        </p:txBody>
      </p:sp>
      <p:grpSp>
        <p:nvGrpSpPr>
          <p:cNvPr id="33" name="Group 33"/>
          <p:cNvGrpSpPr/>
          <p:nvPr/>
        </p:nvGrpSpPr>
        <p:grpSpPr>
          <a:xfrm>
            <a:off x="9822029" y="6571456"/>
            <a:ext cx="638772" cy="5638422"/>
            <a:chOff x="0" y="0"/>
            <a:chExt cx="851696" cy="7517897"/>
          </a:xfrm>
        </p:grpSpPr>
        <p:sp>
          <p:nvSpPr>
            <p:cNvPr id="34" name="TextBox 34"/>
            <p:cNvSpPr txBox="1"/>
            <p:nvPr/>
          </p:nvSpPr>
          <p:spPr>
            <a:xfrm>
              <a:off x="0" y="-47625"/>
              <a:ext cx="83450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35" name="TextBox 35"/>
            <p:cNvSpPr txBox="1"/>
            <p:nvPr/>
          </p:nvSpPr>
          <p:spPr>
            <a:xfrm>
              <a:off x="0" y="513894"/>
              <a:ext cx="83450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36" name="TextBox 36"/>
            <p:cNvSpPr txBox="1"/>
            <p:nvPr/>
          </p:nvSpPr>
          <p:spPr>
            <a:xfrm>
              <a:off x="0" y="1111977"/>
              <a:ext cx="83450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37" name="TextBox 37"/>
            <p:cNvSpPr txBox="1"/>
            <p:nvPr/>
          </p:nvSpPr>
          <p:spPr>
            <a:xfrm>
              <a:off x="0" y="1697360"/>
              <a:ext cx="83450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38" name="TextBox 38"/>
            <p:cNvSpPr txBox="1"/>
            <p:nvPr/>
          </p:nvSpPr>
          <p:spPr>
            <a:xfrm>
              <a:off x="0" y="2273767"/>
              <a:ext cx="83450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39" name="TextBox 39"/>
            <p:cNvSpPr txBox="1"/>
            <p:nvPr/>
          </p:nvSpPr>
          <p:spPr>
            <a:xfrm>
              <a:off x="0" y="2871850"/>
              <a:ext cx="851696"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40" name="TextBox 40"/>
            <p:cNvSpPr txBox="1"/>
            <p:nvPr/>
          </p:nvSpPr>
          <p:spPr>
            <a:xfrm>
              <a:off x="0" y="3472932"/>
              <a:ext cx="82206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41" name="TextBox 41"/>
            <p:cNvSpPr txBox="1"/>
            <p:nvPr/>
          </p:nvSpPr>
          <p:spPr>
            <a:xfrm>
              <a:off x="0" y="4074015"/>
              <a:ext cx="83450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42" name="TextBox 42"/>
            <p:cNvSpPr txBox="1"/>
            <p:nvPr/>
          </p:nvSpPr>
          <p:spPr>
            <a:xfrm>
              <a:off x="0" y="4649697"/>
              <a:ext cx="83450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43" name="TextBox 43"/>
            <p:cNvSpPr txBox="1"/>
            <p:nvPr/>
          </p:nvSpPr>
          <p:spPr>
            <a:xfrm>
              <a:off x="0" y="5196840"/>
              <a:ext cx="851696"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44" name="TextBox 44"/>
            <p:cNvSpPr txBox="1"/>
            <p:nvPr/>
          </p:nvSpPr>
          <p:spPr>
            <a:xfrm>
              <a:off x="0" y="5772523"/>
              <a:ext cx="82206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45" name="TextBox 45"/>
            <p:cNvSpPr txBox="1"/>
            <p:nvPr/>
          </p:nvSpPr>
          <p:spPr>
            <a:xfrm>
              <a:off x="0" y="6373605"/>
              <a:ext cx="83450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sp>
          <p:nvSpPr>
            <p:cNvPr id="46" name="TextBox 46"/>
            <p:cNvSpPr txBox="1"/>
            <p:nvPr/>
          </p:nvSpPr>
          <p:spPr>
            <a:xfrm>
              <a:off x="0" y="6970740"/>
              <a:ext cx="822068"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ص</a:t>
              </a:r>
            </a:p>
          </p:txBody>
        </p:sp>
      </p:grpSp>
      <p:sp>
        <p:nvSpPr>
          <p:cNvPr id="47" name="TextBox 47"/>
          <p:cNvSpPr txBox="1"/>
          <p:nvPr/>
        </p:nvSpPr>
        <p:spPr>
          <a:xfrm>
            <a:off x="10539226" y="6523831"/>
            <a:ext cx="1037508" cy="5680074"/>
          </a:xfrm>
          <a:prstGeom prst="rect">
            <a:avLst/>
          </a:prstGeom>
        </p:spPr>
        <p:txBody>
          <a:bodyPr lIns="0" tIns="0" rIns="0" bIns="0" rtlCol="0" anchor="t">
            <a:spAutoFit/>
          </a:bodyPr>
          <a:lstStyle/>
          <a:p>
            <a:pPr algn="ctr" rtl="1">
              <a:lnSpc>
                <a:spcPts val="3500"/>
              </a:lnSpc>
            </a:pPr>
            <a:r>
              <a:rPr lang="en-US" sz="2500" b="1">
                <a:solidFill>
                  <a:srgbClr val="000000"/>
                </a:solidFill>
                <a:latin typeface="Noto Sans Arabic Bold"/>
                <a:ea typeface="Noto Sans Arabic Bold"/>
                <a:cs typeface="Noto Sans Arabic Bold"/>
                <a:sym typeface="Noto Sans Arabic Bold"/>
              </a:rPr>
              <a:t>12:00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01:00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02:00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03:00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04:00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05:00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06:00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07:00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08:00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09:00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10:00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11:00</a:t>
            </a:r>
          </a:p>
          <a:p>
            <a:pPr algn="ctr" rtl="1">
              <a:lnSpc>
                <a:spcPts val="3500"/>
              </a:lnSpc>
            </a:pPr>
            <a:r>
              <a:rPr lang="en-US" sz="2500" b="1">
                <a:solidFill>
                  <a:srgbClr val="000000"/>
                </a:solidFill>
                <a:latin typeface="Noto Sans Arabic Bold"/>
                <a:ea typeface="Noto Sans Arabic Bold"/>
                <a:cs typeface="Noto Sans Arabic Bold"/>
                <a:sym typeface="Noto Sans Arabic Bold"/>
              </a:rPr>
              <a:t>12:00</a:t>
            </a:r>
          </a:p>
        </p:txBody>
      </p:sp>
      <p:grpSp>
        <p:nvGrpSpPr>
          <p:cNvPr id="48" name="Group 48"/>
          <p:cNvGrpSpPr/>
          <p:nvPr/>
        </p:nvGrpSpPr>
        <p:grpSpPr>
          <a:xfrm>
            <a:off x="9785989" y="12609669"/>
            <a:ext cx="1774372" cy="396067"/>
            <a:chOff x="0" y="0"/>
            <a:chExt cx="2365829" cy="528090"/>
          </a:xfrm>
        </p:grpSpPr>
        <p:sp>
          <p:nvSpPr>
            <p:cNvPr id="49" name="TextBox 49"/>
            <p:cNvSpPr txBox="1"/>
            <p:nvPr/>
          </p:nvSpPr>
          <p:spPr>
            <a:xfrm>
              <a:off x="0" y="-47625"/>
              <a:ext cx="851696" cy="547157"/>
            </a:xfrm>
            <a:prstGeom prst="rect">
              <a:avLst/>
            </a:prstGeom>
          </p:spPr>
          <p:txBody>
            <a:bodyPr lIns="0" tIns="0" rIns="0" bIns="0" rtlCol="0" anchor="t">
              <a:spAutoFit/>
            </a:bodyPr>
            <a:lstStyle/>
            <a:p>
              <a:pPr algn="ctr" rtl="1">
                <a:lnSpc>
                  <a:spcPts val="3500"/>
                </a:lnSpc>
              </a:pPr>
              <a:r>
                <a:rPr lang="ar-EG" sz="2500" b="1">
                  <a:solidFill>
                    <a:srgbClr val="000000"/>
                  </a:solidFill>
                  <a:latin typeface="Noto Sans Arabic Bold"/>
                  <a:ea typeface="Noto Sans Arabic Bold"/>
                  <a:cs typeface="Noto Sans Arabic Bold"/>
                  <a:sym typeface="Noto Sans Arabic Bold"/>
                  <a:rtl/>
                </a:rPr>
                <a:t>م</a:t>
              </a:r>
            </a:p>
          </p:txBody>
        </p:sp>
        <p:sp>
          <p:nvSpPr>
            <p:cNvPr id="50" name="TextBox 50"/>
            <p:cNvSpPr txBox="1"/>
            <p:nvPr/>
          </p:nvSpPr>
          <p:spPr>
            <a:xfrm>
              <a:off x="982485" y="-9543"/>
              <a:ext cx="1383344" cy="537633"/>
            </a:xfrm>
            <a:prstGeom prst="rect">
              <a:avLst/>
            </a:prstGeom>
          </p:spPr>
          <p:txBody>
            <a:bodyPr lIns="0" tIns="0" rIns="0" bIns="0" rtlCol="0" anchor="t">
              <a:spAutoFit/>
            </a:bodyPr>
            <a:lstStyle/>
            <a:p>
              <a:pPr algn="ctr" rtl="1">
                <a:lnSpc>
                  <a:spcPts val="3499"/>
                </a:lnSpc>
              </a:pPr>
              <a:r>
                <a:rPr lang="en-US" sz="2499" b="1">
                  <a:solidFill>
                    <a:srgbClr val="000000"/>
                  </a:solidFill>
                  <a:latin typeface="Noto Sans Arabic Bold"/>
                  <a:ea typeface="Noto Sans Arabic Bold"/>
                  <a:cs typeface="Noto Sans Arabic Bold"/>
                  <a:sym typeface="Noto Sans Arabic Bold"/>
                </a:rPr>
                <a:t>1:00</a:t>
              </a:r>
            </a:p>
          </p:txBody>
        </p:sp>
      </p:grpSp>
      <p:pic>
        <p:nvPicPr>
          <p:cNvPr id="52" name="Picture 5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25194" y="6688263"/>
            <a:ext cx="3978256" cy="4728157"/>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B05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98590" y="0"/>
            <a:ext cx="10287000" cy="18288000"/>
            <a:chOff x="0" y="0"/>
            <a:chExt cx="1149350" cy="1149350"/>
          </a:xfrm>
        </p:grpSpPr>
        <p:sp>
          <p:nvSpPr>
            <p:cNvPr id="3" name="Freeform 3"/>
            <p:cNvSpPr/>
            <p:nvPr/>
          </p:nvSpPr>
          <p:spPr>
            <a:xfrm>
              <a:off x="0" y="0"/>
              <a:ext cx="6716835" cy="11941040"/>
            </a:xfrm>
            <a:custGeom>
              <a:avLst/>
              <a:gdLst/>
              <a:ahLst/>
              <a:cxnLst/>
              <a:rect l="l" t="t" r="r" b="b"/>
              <a:pathLst>
                <a:path w="6716835" h="11941040">
                  <a:moveTo>
                    <a:pt x="6716835" y="131945"/>
                  </a:moveTo>
                  <a:lnTo>
                    <a:pt x="6716835" y="0"/>
                  </a:lnTo>
                  <a:lnTo>
                    <a:pt x="37110" y="0"/>
                  </a:lnTo>
                  <a:lnTo>
                    <a:pt x="37110" y="65973"/>
                  </a:lnTo>
                  <a:lnTo>
                    <a:pt x="0" y="65973"/>
                  </a:lnTo>
                  <a:lnTo>
                    <a:pt x="0" y="11941040"/>
                  </a:lnTo>
                  <a:lnTo>
                    <a:pt x="74219" y="11941040"/>
                  </a:lnTo>
                  <a:lnTo>
                    <a:pt x="74219" y="9632000"/>
                  </a:lnTo>
                  <a:lnTo>
                    <a:pt x="1335945" y="9632000"/>
                  </a:lnTo>
                  <a:lnTo>
                    <a:pt x="1335945" y="11941040"/>
                  </a:lnTo>
                  <a:lnTo>
                    <a:pt x="1410164" y="11941040"/>
                  </a:lnTo>
                  <a:lnTo>
                    <a:pt x="1410164" y="9632000"/>
                  </a:lnTo>
                  <a:lnTo>
                    <a:pt x="2671890" y="9632000"/>
                  </a:lnTo>
                  <a:lnTo>
                    <a:pt x="2671890" y="11941040"/>
                  </a:lnTo>
                  <a:lnTo>
                    <a:pt x="2746109" y="11941040"/>
                  </a:lnTo>
                  <a:lnTo>
                    <a:pt x="2746109" y="9632000"/>
                  </a:lnTo>
                  <a:lnTo>
                    <a:pt x="4007835" y="9632000"/>
                  </a:lnTo>
                  <a:lnTo>
                    <a:pt x="4007835" y="11941040"/>
                  </a:lnTo>
                  <a:lnTo>
                    <a:pt x="4082054" y="11941040"/>
                  </a:lnTo>
                  <a:lnTo>
                    <a:pt x="4082054" y="9632000"/>
                  </a:lnTo>
                  <a:lnTo>
                    <a:pt x="5343780" y="9632000"/>
                  </a:lnTo>
                  <a:lnTo>
                    <a:pt x="5343780" y="11941040"/>
                  </a:lnTo>
                  <a:lnTo>
                    <a:pt x="5418000" y="11941040"/>
                  </a:lnTo>
                  <a:lnTo>
                    <a:pt x="5418000" y="9632000"/>
                  </a:lnTo>
                  <a:lnTo>
                    <a:pt x="6716835" y="9632000"/>
                  </a:lnTo>
                  <a:lnTo>
                    <a:pt x="6716835" y="9500054"/>
                  </a:lnTo>
                  <a:lnTo>
                    <a:pt x="5418000" y="9500054"/>
                  </a:lnTo>
                  <a:lnTo>
                    <a:pt x="5418000" y="7256986"/>
                  </a:lnTo>
                  <a:lnTo>
                    <a:pt x="6716835" y="7256986"/>
                  </a:lnTo>
                  <a:lnTo>
                    <a:pt x="6716835" y="7125040"/>
                  </a:lnTo>
                  <a:lnTo>
                    <a:pt x="5418000" y="7125040"/>
                  </a:lnTo>
                  <a:lnTo>
                    <a:pt x="5418000" y="4881972"/>
                  </a:lnTo>
                  <a:lnTo>
                    <a:pt x="6716835" y="4881972"/>
                  </a:lnTo>
                  <a:lnTo>
                    <a:pt x="6716835" y="4750027"/>
                  </a:lnTo>
                  <a:lnTo>
                    <a:pt x="5418000" y="4750027"/>
                  </a:lnTo>
                  <a:lnTo>
                    <a:pt x="5418000" y="2506959"/>
                  </a:lnTo>
                  <a:lnTo>
                    <a:pt x="6716835" y="2506959"/>
                  </a:lnTo>
                  <a:lnTo>
                    <a:pt x="6716835" y="2375014"/>
                  </a:lnTo>
                  <a:lnTo>
                    <a:pt x="5418000" y="2375014"/>
                  </a:lnTo>
                  <a:lnTo>
                    <a:pt x="5418000" y="131945"/>
                  </a:lnTo>
                  <a:lnTo>
                    <a:pt x="6716835" y="131945"/>
                  </a:lnTo>
                  <a:close/>
                  <a:moveTo>
                    <a:pt x="1410164" y="2375014"/>
                  </a:moveTo>
                  <a:lnTo>
                    <a:pt x="1410164" y="131945"/>
                  </a:lnTo>
                  <a:lnTo>
                    <a:pt x="2671890" y="131945"/>
                  </a:lnTo>
                  <a:lnTo>
                    <a:pt x="2671890" y="2375014"/>
                  </a:lnTo>
                  <a:lnTo>
                    <a:pt x="1410164" y="2375014"/>
                  </a:lnTo>
                  <a:close/>
                  <a:moveTo>
                    <a:pt x="2671890" y="2506959"/>
                  </a:moveTo>
                  <a:lnTo>
                    <a:pt x="2671890" y="4750027"/>
                  </a:lnTo>
                  <a:lnTo>
                    <a:pt x="1410164" y="4750027"/>
                  </a:lnTo>
                  <a:lnTo>
                    <a:pt x="1410164" y="2506959"/>
                  </a:lnTo>
                  <a:lnTo>
                    <a:pt x="2671890" y="2506959"/>
                  </a:lnTo>
                  <a:close/>
                  <a:moveTo>
                    <a:pt x="1335945" y="2375014"/>
                  </a:moveTo>
                  <a:lnTo>
                    <a:pt x="74219" y="2375014"/>
                  </a:lnTo>
                  <a:lnTo>
                    <a:pt x="74219" y="131945"/>
                  </a:lnTo>
                  <a:lnTo>
                    <a:pt x="1335945" y="131945"/>
                  </a:lnTo>
                  <a:lnTo>
                    <a:pt x="1335945" y="2375014"/>
                  </a:lnTo>
                  <a:close/>
                  <a:moveTo>
                    <a:pt x="1335945" y="2506959"/>
                  </a:moveTo>
                  <a:lnTo>
                    <a:pt x="1335945" y="4750027"/>
                  </a:lnTo>
                  <a:lnTo>
                    <a:pt x="74219" y="4750027"/>
                  </a:lnTo>
                  <a:lnTo>
                    <a:pt x="74219" y="2506959"/>
                  </a:lnTo>
                  <a:lnTo>
                    <a:pt x="1335945" y="2506959"/>
                  </a:lnTo>
                  <a:close/>
                  <a:moveTo>
                    <a:pt x="1335945" y="4881972"/>
                  </a:moveTo>
                  <a:lnTo>
                    <a:pt x="1335945" y="7125040"/>
                  </a:lnTo>
                  <a:lnTo>
                    <a:pt x="74219" y="7125040"/>
                  </a:lnTo>
                  <a:lnTo>
                    <a:pt x="74219" y="4881972"/>
                  </a:lnTo>
                  <a:lnTo>
                    <a:pt x="1335945" y="4881972"/>
                  </a:lnTo>
                  <a:close/>
                  <a:moveTo>
                    <a:pt x="1410164" y="4881972"/>
                  </a:moveTo>
                  <a:lnTo>
                    <a:pt x="2671890" y="4881972"/>
                  </a:lnTo>
                  <a:lnTo>
                    <a:pt x="2671890" y="7125040"/>
                  </a:lnTo>
                  <a:lnTo>
                    <a:pt x="1410164" y="7125040"/>
                  </a:lnTo>
                  <a:lnTo>
                    <a:pt x="1410164" y="4881972"/>
                  </a:lnTo>
                  <a:close/>
                  <a:moveTo>
                    <a:pt x="2746109" y="4881972"/>
                  </a:moveTo>
                  <a:lnTo>
                    <a:pt x="4007835" y="4881972"/>
                  </a:lnTo>
                  <a:lnTo>
                    <a:pt x="4007835" y="7125040"/>
                  </a:lnTo>
                  <a:lnTo>
                    <a:pt x="2746109" y="7125040"/>
                  </a:lnTo>
                  <a:lnTo>
                    <a:pt x="2746109" y="4881972"/>
                  </a:lnTo>
                  <a:close/>
                  <a:moveTo>
                    <a:pt x="2746109" y="4750027"/>
                  </a:moveTo>
                  <a:lnTo>
                    <a:pt x="2746109" y="2506959"/>
                  </a:lnTo>
                  <a:lnTo>
                    <a:pt x="4007835" y="2506959"/>
                  </a:lnTo>
                  <a:lnTo>
                    <a:pt x="4007835" y="4750027"/>
                  </a:lnTo>
                  <a:lnTo>
                    <a:pt x="2746109" y="4750027"/>
                  </a:lnTo>
                  <a:close/>
                  <a:moveTo>
                    <a:pt x="2746109" y="2375014"/>
                  </a:moveTo>
                  <a:lnTo>
                    <a:pt x="2746109" y="131945"/>
                  </a:lnTo>
                  <a:lnTo>
                    <a:pt x="4007835" y="131945"/>
                  </a:lnTo>
                  <a:lnTo>
                    <a:pt x="4007835" y="2375014"/>
                  </a:lnTo>
                  <a:lnTo>
                    <a:pt x="2746109" y="2375014"/>
                  </a:lnTo>
                  <a:close/>
                  <a:moveTo>
                    <a:pt x="74219" y="9500054"/>
                  </a:moveTo>
                  <a:lnTo>
                    <a:pt x="74219" y="7256986"/>
                  </a:lnTo>
                  <a:lnTo>
                    <a:pt x="1335945" y="7256986"/>
                  </a:lnTo>
                  <a:lnTo>
                    <a:pt x="1335945" y="9500054"/>
                  </a:lnTo>
                  <a:lnTo>
                    <a:pt x="74219" y="9500054"/>
                  </a:lnTo>
                  <a:close/>
                  <a:moveTo>
                    <a:pt x="1410164" y="9500054"/>
                  </a:moveTo>
                  <a:lnTo>
                    <a:pt x="1410164" y="7256986"/>
                  </a:lnTo>
                  <a:lnTo>
                    <a:pt x="2671890" y="7256986"/>
                  </a:lnTo>
                  <a:lnTo>
                    <a:pt x="2671890" y="9500054"/>
                  </a:lnTo>
                  <a:lnTo>
                    <a:pt x="1410164" y="9500054"/>
                  </a:lnTo>
                  <a:close/>
                  <a:moveTo>
                    <a:pt x="2746109" y="9500054"/>
                  </a:moveTo>
                  <a:lnTo>
                    <a:pt x="2746109" y="7256986"/>
                  </a:lnTo>
                  <a:lnTo>
                    <a:pt x="4007835" y="7256986"/>
                  </a:lnTo>
                  <a:lnTo>
                    <a:pt x="4007835" y="9500054"/>
                  </a:lnTo>
                  <a:lnTo>
                    <a:pt x="2746109" y="9500054"/>
                  </a:lnTo>
                  <a:close/>
                  <a:moveTo>
                    <a:pt x="5343780" y="9500054"/>
                  </a:moveTo>
                  <a:lnTo>
                    <a:pt x="4082054" y="9500054"/>
                  </a:lnTo>
                  <a:lnTo>
                    <a:pt x="4082054" y="7256986"/>
                  </a:lnTo>
                  <a:lnTo>
                    <a:pt x="5343780" y="7256986"/>
                  </a:lnTo>
                  <a:lnTo>
                    <a:pt x="5343780" y="9500054"/>
                  </a:lnTo>
                  <a:close/>
                  <a:moveTo>
                    <a:pt x="5343780" y="7125040"/>
                  </a:moveTo>
                  <a:lnTo>
                    <a:pt x="4082054" y="7125040"/>
                  </a:lnTo>
                  <a:lnTo>
                    <a:pt x="4082054" y="4881972"/>
                  </a:lnTo>
                  <a:lnTo>
                    <a:pt x="5343780" y="4881972"/>
                  </a:lnTo>
                  <a:lnTo>
                    <a:pt x="5343780" y="7125040"/>
                  </a:lnTo>
                  <a:close/>
                  <a:moveTo>
                    <a:pt x="5343780" y="4750027"/>
                  </a:moveTo>
                  <a:lnTo>
                    <a:pt x="4082054" y="4750027"/>
                  </a:lnTo>
                  <a:lnTo>
                    <a:pt x="4082054" y="2506959"/>
                  </a:lnTo>
                  <a:lnTo>
                    <a:pt x="5343780" y="2506959"/>
                  </a:lnTo>
                  <a:lnTo>
                    <a:pt x="5343780" y="4750027"/>
                  </a:lnTo>
                  <a:close/>
                  <a:moveTo>
                    <a:pt x="5343780" y="2375014"/>
                  </a:moveTo>
                  <a:lnTo>
                    <a:pt x="4082054" y="2375014"/>
                  </a:lnTo>
                  <a:lnTo>
                    <a:pt x="4082054" y="131945"/>
                  </a:lnTo>
                  <a:lnTo>
                    <a:pt x="5343780" y="131945"/>
                  </a:lnTo>
                  <a:lnTo>
                    <a:pt x="5343780" y="2375014"/>
                  </a:lnTo>
                  <a:close/>
                </a:path>
              </a:pathLst>
            </a:custGeom>
            <a:solidFill>
              <a:srgbClr val="F8C788"/>
            </a:solidFill>
          </p:spPr>
        </p:sp>
      </p:grpSp>
      <p:grpSp>
        <p:nvGrpSpPr>
          <p:cNvPr id="4" name="Group 4"/>
          <p:cNvGrpSpPr/>
          <p:nvPr/>
        </p:nvGrpSpPr>
        <p:grpSpPr>
          <a:xfrm>
            <a:off x="2189524" y="4766690"/>
            <a:ext cx="13729435" cy="8737262"/>
            <a:chOff x="0" y="0"/>
            <a:chExt cx="5696767" cy="3625360"/>
          </a:xfrm>
        </p:grpSpPr>
        <p:sp>
          <p:nvSpPr>
            <p:cNvPr id="5" name="Freeform 5"/>
            <p:cNvSpPr/>
            <p:nvPr/>
          </p:nvSpPr>
          <p:spPr>
            <a:xfrm>
              <a:off x="0" y="-1270"/>
              <a:ext cx="5698037" cy="3624090"/>
            </a:xfrm>
            <a:custGeom>
              <a:avLst/>
              <a:gdLst/>
              <a:ahLst/>
              <a:cxnLst/>
              <a:rect l="l" t="t" r="r" b="b"/>
              <a:pathLst>
                <a:path w="5698037" h="3624090">
                  <a:moveTo>
                    <a:pt x="5686607" y="27940"/>
                  </a:moveTo>
                  <a:cubicBezTo>
                    <a:pt x="5677717" y="24130"/>
                    <a:pt x="5668827" y="21590"/>
                    <a:pt x="5659937" y="21590"/>
                  </a:cubicBezTo>
                  <a:cubicBezTo>
                    <a:pt x="5633267" y="20320"/>
                    <a:pt x="5549268" y="20320"/>
                    <a:pt x="5455141" y="17780"/>
                  </a:cubicBezTo>
                  <a:cubicBezTo>
                    <a:pt x="5239992" y="12700"/>
                    <a:pt x="5029326" y="6350"/>
                    <a:pt x="4814177" y="3810"/>
                  </a:cubicBezTo>
                  <a:cubicBezTo>
                    <a:pt x="4639370" y="1270"/>
                    <a:pt x="4469044" y="3810"/>
                    <a:pt x="4294236" y="2540"/>
                  </a:cubicBezTo>
                  <a:cubicBezTo>
                    <a:pt x="4218037" y="2540"/>
                    <a:pt x="4141839" y="0"/>
                    <a:pt x="4065640" y="2540"/>
                  </a:cubicBezTo>
                  <a:cubicBezTo>
                    <a:pt x="3881867" y="10160"/>
                    <a:pt x="3698095" y="11430"/>
                    <a:pt x="3509840" y="8890"/>
                  </a:cubicBezTo>
                  <a:cubicBezTo>
                    <a:pt x="3415712" y="7620"/>
                    <a:pt x="3321585" y="7620"/>
                    <a:pt x="3227458" y="7620"/>
                  </a:cubicBezTo>
                  <a:cubicBezTo>
                    <a:pt x="3057132" y="7620"/>
                    <a:pt x="2886806" y="7620"/>
                    <a:pt x="2716480" y="6350"/>
                  </a:cubicBezTo>
                  <a:cubicBezTo>
                    <a:pt x="2537190" y="5080"/>
                    <a:pt x="771179" y="2540"/>
                    <a:pt x="596371" y="1270"/>
                  </a:cubicBezTo>
                  <a:cubicBezTo>
                    <a:pt x="452939" y="0"/>
                    <a:pt x="313989" y="1270"/>
                    <a:pt x="170557" y="1270"/>
                  </a:cubicBezTo>
                  <a:cubicBezTo>
                    <a:pt x="71947" y="1270"/>
                    <a:pt x="33020" y="3810"/>
                    <a:pt x="5080" y="5080"/>
                  </a:cubicBezTo>
                  <a:cubicBezTo>
                    <a:pt x="3810" y="5080"/>
                    <a:pt x="2540" y="7620"/>
                    <a:pt x="0" y="8890"/>
                  </a:cubicBezTo>
                  <a:cubicBezTo>
                    <a:pt x="1270" y="21590"/>
                    <a:pt x="3810" y="34290"/>
                    <a:pt x="5080" y="46990"/>
                  </a:cubicBezTo>
                  <a:cubicBezTo>
                    <a:pt x="15240" y="181467"/>
                    <a:pt x="16510" y="341697"/>
                    <a:pt x="17780" y="499116"/>
                  </a:cubicBezTo>
                  <a:cubicBezTo>
                    <a:pt x="19050" y="659346"/>
                    <a:pt x="17780" y="819576"/>
                    <a:pt x="16510" y="982617"/>
                  </a:cubicBezTo>
                  <a:cubicBezTo>
                    <a:pt x="15240" y="1148469"/>
                    <a:pt x="2540" y="2888511"/>
                    <a:pt x="2540" y="3054363"/>
                  </a:cubicBezTo>
                  <a:cubicBezTo>
                    <a:pt x="2540" y="3217403"/>
                    <a:pt x="1270" y="3380444"/>
                    <a:pt x="0" y="3543486"/>
                  </a:cubicBezTo>
                  <a:cubicBezTo>
                    <a:pt x="0" y="3569480"/>
                    <a:pt x="3810" y="3579640"/>
                    <a:pt x="15240" y="3584720"/>
                  </a:cubicBezTo>
                  <a:cubicBezTo>
                    <a:pt x="22860" y="3588530"/>
                    <a:pt x="31750" y="3591070"/>
                    <a:pt x="40640" y="3592340"/>
                  </a:cubicBezTo>
                  <a:cubicBezTo>
                    <a:pt x="166074" y="3597420"/>
                    <a:pt x="336400" y="3601230"/>
                    <a:pt x="506726" y="3606310"/>
                  </a:cubicBezTo>
                  <a:cubicBezTo>
                    <a:pt x="600853" y="3608850"/>
                    <a:pt x="694981" y="3613930"/>
                    <a:pt x="789108" y="3615200"/>
                  </a:cubicBezTo>
                  <a:cubicBezTo>
                    <a:pt x="945987" y="3617740"/>
                    <a:pt x="2694069" y="3619010"/>
                    <a:pt x="2850948" y="3620280"/>
                  </a:cubicBezTo>
                  <a:cubicBezTo>
                    <a:pt x="2873359" y="3620280"/>
                    <a:pt x="2895770" y="3620280"/>
                    <a:pt x="2918182" y="3620280"/>
                  </a:cubicBezTo>
                  <a:cubicBezTo>
                    <a:pt x="3025756" y="3620280"/>
                    <a:pt x="3137812" y="3619010"/>
                    <a:pt x="3245386" y="3619010"/>
                  </a:cubicBezTo>
                  <a:cubicBezTo>
                    <a:pt x="3370890" y="3619010"/>
                    <a:pt x="3491911" y="3620280"/>
                    <a:pt x="3617414" y="3620280"/>
                  </a:cubicBezTo>
                  <a:cubicBezTo>
                    <a:pt x="3801187" y="3620280"/>
                    <a:pt x="3989442" y="3620280"/>
                    <a:pt x="4173214" y="3620280"/>
                  </a:cubicBezTo>
                  <a:cubicBezTo>
                    <a:pt x="4343540" y="3620280"/>
                    <a:pt x="4513866" y="3621550"/>
                    <a:pt x="4684192" y="3622820"/>
                  </a:cubicBezTo>
                  <a:cubicBezTo>
                    <a:pt x="4760390" y="3622820"/>
                    <a:pt x="4841071" y="3624090"/>
                    <a:pt x="4917269" y="3624090"/>
                  </a:cubicBezTo>
                  <a:cubicBezTo>
                    <a:pt x="5163794" y="3622820"/>
                    <a:pt x="5405836" y="3616470"/>
                    <a:pt x="5637076" y="3616470"/>
                  </a:cubicBezTo>
                  <a:cubicBezTo>
                    <a:pt x="5640887" y="3616470"/>
                    <a:pt x="5645967" y="3613930"/>
                    <a:pt x="5649776" y="3611390"/>
                  </a:cubicBezTo>
                  <a:cubicBezTo>
                    <a:pt x="5654857" y="3607580"/>
                    <a:pt x="5657397" y="3601230"/>
                    <a:pt x="5659937" y="3598690"/>
                  </a:cubicBezTo>
                  <a:cubicBezTo>
                    <a:pt x="5661207" y="3523808"/>
                    <a:pt x="5662476" y="3405744"/>
                    <a:pt x="5663747" y="3287680"/>
                  </a:cubicBezTo>
                  <a:cubicBezTo>
                    <a:pt x="5665017" y="3104961"/>
                    <a:pt x="5675176" y="1350865"/>
                    <a:pt x="5676447" y="1168146"/>
                  </a:cubicBezTo>
                  <a:cubicBezTo>
                    <a:pt x="5676447" y="1058515"/>
                    <a:pt x="5677717" y="948884"/>
                    <a:pt x="5678987" y="839253"/>
                  </a:cubicBezTo>
                  <a:cubicBezTo>
                    <a:pt x="5680257" y="721189"/>
                    <a:pt x="5681526" y="603125"/>
                    <a:pt x="5684067" y="485061"/>
                  </a:cubicBezTo>
                  <a:cubicBezTo>
                    <a:pt x="5685337" y="414784"/>
                    <a:pt x="5685337" y="341697"/>
                    <a:pt x="5690417" y="271421"/>
                  </a:cubicBezTo>
                  <a:cubicBezTo>
                    <a:pt x="5695497" y="187089"/>
                    <a:pt x="5698037" y="105568"/>
                    <a:pt x="5696767" y="44450"/>
                  </a:cubicBezTo>
                  <a:cubicBezTo>
                    <a:pt x="5696767" y="38100"/>
                    <a:pt x="5692957" y="30480"/>
                    <a:pt x="5686607" y="27940"/>
                  </a:cubicBezTo>
                  <a:close/>
                </a:path>
              </a:pathLst>
            </a:custGeom>
            <a:solidFill>
              <a:srgbClr val="FFF6EB"/>
            </a:solidFill>
          </p:spPr>
        </p:sp>
      </p:grpSp>
      <p:sp>
        <p:nvSpPr>
          <p:cNvPr id="6" name="TextBox 6"/>
          <p:cNvSpPr txBox="1"/>
          <p:nvPr/>
        </p:nvSpPr>
        <p:spPr>
          <a:xfrm>
            <a:off x="2858050" y="5630219"/>
            <a:ext cx="12571900" cy="5924699"/>
          </a:xfrm>
          <a:prstGeom prst="rect">
            <a:avLst/>
          </a:prstGeom>
        </p:spPr>
        <p:txBody>
          <a:bodyPr lIns="0" tIns="0" rIns="0" bIns="0" rtlCol="0" anchor="t">
            <a:spAutoFit/>
          </a:bodyPr>
          <a:lstStyle/>
          <a:p>
            <a:pPr algn="ctr" rtl="1">
              <a:lnSpc>
                <a:spcPts val="7699"/>
              </a:lnSpc>
            </a:pPr>
            <a:r>
              <a:rPr lang="ar-EG" sz="6999" dirty="0">
                <a:solidFill>
                  <a:srgbClr val="4D433B"/>
                </a:solidFill>
                <a:latin typeface="Ara Hamah Zanki"/>
                <a:ea typeface="Ara Hamah Zanki"/>
                <a:cs typeface="Ara Hamah Zanki"/>
                <a:sym typeface="Ara Hamah Zanki"/>
                <a:rtl/>
              </a:rPr>
              <a:t>نصائح لتنظيم الوقت:</a:t>
            </a:r>
          </a:p>
          <a:p>
            <a:pPr algn="ctr">
              <a:lnSpc>
                <a:spcPts val="7699"/>
              </a:lnSpc>
            </a:pPr>
            <a:r>
              <a:rPr lang="en-US" sz="6999" dirty="0">
                <a:solidFill>
                  <a:srgbClr val="4D433B"/>
                </a:solidFill>
                <a:latin typeface="Ara Hamah Zanki"/>
                <a:ea typeface="Ara Hamah Zanki"/>
                <a:cs typeface="Ara Hamah Zanki"/>
                <a:sym typeface="Ara Hamah Zanki"/>
              </a:rPr>
              <a:t> </a:t>
            </a:r>
            <a:r>
              <a:rPr lang="ar-EG" sz="6999" dirty="0">
                <a:solidFill>
                  <a:srgbClr val="4D433B"/>
                </a:solidFill>
                <a:latin typeface="Ara Hamah Zanki"/>
                <a:ea typeface="Ara Hamah Zanki"/>
                <a:cs typeface="Ara Hamah Zanki"/>
                <a:sym typeface="Ara Hamah Zanki"/>
                <a:rtl/>
              </a:rPr>
              <a:t>استغلال فترة الصباح الباكر للمذاكرة</a:t>
            </a:r>
          </a:p>
          <a:p>
            <a:pPr algn="ctr" rtl="1">
              <a:lnSpc>
                <a:spcPts val="7699"/>
              </a:lnSpc>
            </a:pPr>
            <a:r>
              <a:rPr lang="ar-EG" sz="6999" dirty="0">
                <a:solidFill>
                  <a:srgbClr val="4D433B"/>
                </a:solidFill>
                <a:latin typeface="Ara Hamah Zanki"/>
                <a:ea typeface="Ara Hamah Zanki"/>
                <a:cs typeface="Ara Hamah Zanki"/>
                <a:sym typeface="Ara Hamah Zanki"/>
                <a:rtl/>
              </a:rPr>
              <a:t>عدم إهمال وجبة الإفطار </a:t>
            </a:r>
            <a:endParaRPr lang="ar-JO" sz="6999" dirty="0" smtClean="0">
              <a:solidFill>
                <a:srgbClr val="4D433B"/>
              </a:solidFill>
              <a:latin typeface="Ara Hamah Zanki"/>
              <a:ea typeface="Ara Hamah Zanki"/>
              <a:cs typeface="Ara Hamah Zanki"/>
              <a:sym typeface="Ara Hamah Zanki"/>
              <a:rtl/>
            </a:endParaRPr>
          </a:p>
          <a:p>
            <a:pPr algn="ctr" rtl="1">
              <a:lnSpc>
                <a:spcPts val="7699"/>
              </a:lnSpc>
            </a:pPr>
            <a:r>
              <a:rPr lang="ar-JO" sz="7200" dirty="0"/>
              <a:t>تحديد </a:t>
            </a:r>
            <a:r>
              <a:rPr lang="ar-JO" sz="7200" dirty="0" smtClean="0"/>
              <a:t>الأهداف, تحديد الاولويات , الاستعانة بالاخرين </a:t>
            </a:r>
            <a:r>
              <a:rPr lang="ar-JO" sz="7200" dirty="0"/>
              <a:t/>
            </a:r>
            <a:br>
              <a:rPr lang="ar-JO" sz="7200" dirty="0"/>
            </a:br>
            <a:endParaRPr lang="ar-EG" sz="6999" dirty="0">
              <a:solidFill>
                <a:srgbClr val="4D433B"/>
              </a:solidFill>
              <a:latin typeface="Ara Hamah Zanki"/>
              <a:ea typeface="Ara Hamah Zanki"/>
              <a:cs typeface="Ara Hamah Zanki"/>
              <a:sym typeface="Ara Hamah Zanki"/>
              <a:rtl/>
            </a:endParaRPr>
          </a:p>
        </p:txBody>
      </p:sp>
      <p:sp>
        <p:nvSpPr>
          <p:cNvPr id="7" name="Freeform 7"/>
          <p:cNvSpPr/>
          <p:nvPr/>
        </p:nvSpPr>
        <p:spPr>
          <a:xfrm rot="-10263898">
            <a:off x="2401766" y="8348751"/>
            <a:ext cx="1293976" cy="2447876"/>
          </a:xfrm>
          <a:custGeom>
            <a:avLst/>
            <a:gdLst/>
            <a:ahLst/>
            <a:cxnLst/>
            <a:rect l="l" t="t" r="r" b="b"/>
            <a:pathLst>
              <a:path w="1293976" h="2447876">
                <a:moveTo>
                  <a:pt x="0" y="0"/>
                </a:moveTo>
                <a:lnTo>
                  <a:pt x="1293976" y="0"/>
                </a:lnTo>
                <a:lnTo>
                  <a:pt x="1293976" y="2447875"/>
                </a:lnTo>
                <a:lnTo>
                  <a:pt x="0" y="2447875"/>
                </a:lnTo>
                <a:lnTo>
                  <a:pt x="0" y="0"/>
                </a:lnTo>
                <a:close/>
              </a:path>
            </a:pathLst>
          </a:custGeom>
          <a:blipFill>
            <a:blip r:embed="rId2">
              <a:extLst>
                <a:ext uri="{96DAC541-7B7A-43D3-8B79-37D633B846F1}">
                  <asvg:svgBlip xmlns="" xmlns:asvg="http://schemas.microsoft.com/office/drawing/2016/SVG/main" r:embed="rId3"/>
                </a:ext>
              </a:extLst>
            </a:blip>
            <a:stretch>
              <a:fillRect l="-104237"/>
            </a:stretch>
          </a:blipFill>
        </p:spPr>
      </p:sp>
      <p:sp>
        <p:nvSpPr>
          <p:cNvPr id="8" name="Freeform 8"/>
          <p:cNvSpPr/>
          <p:nvPr/>
        </p:nvSpPr>
        <p:spPr>
          <a:xfrm rot="2310201">
            <a:off x="14305817" y="10405265"/>
            <a:ext cx="1197542" cy="555508"/>
          </a:xfrm>
          <a:custGeom>
            <a:avLst/>
            <a:gdLst/>
            <a:ahLst/>
            <a:cxnLst/>
            <a:rect l="l" t="t" r="r" b="b"/>
            <a:pathLst>
              <a:path w="1197542" h="555508">
                <a:moveTo>
                  <a:pt x="0" y="0"/>
                </a:moveTo>
                <a:lnTo>
                  <a:pt x="1197543" y="0"/>
                </a:lnTo>
                <a:lnTo>
                  <a:pt x="1197543" y="555508"/>
                </a:lnTo>
                <a:lnTo>
                  <a:pt x="0" y="555508"/>
                </a:lnTo>
                <a:lnTo>
                  <a:pt x="0" y="0"/>
                </a:lnTo>
                <a:close/>
              </a:path>
            </a:pathLst>
          </a:custGeom>
          <a:blipFill>
            <a:blip r:embed="rId4">
              <a:extLst>
                <a:ext uri="{96DAC541-7B7A-43D3-8B79-37D633B846F1}">
                  <asvg:svgBlip xmlns="" xmlns:asvg="http://schemas.microsoft.com/office/drawing/2016/SVG/main" r:embed="rId5"/>
                </a:ext>
              </a:extLst>
            </a:blip>
            <a:stretch>
              <a:fillRect t="-340655" r="-120683"/>
            </a:stretch>
          </a:blipFill>
        </p:spPr>
      </p:sp>
      <p:sp>
        <p:nvSpPr>
          <p:cNvPr id="9" name="Freeform 9"/>
          <p:cNvSpPr/>
          <p:nvPr/>
        </p:nvSpPr>
        <p:spPr>
          <a:xfrm>
            <a:off x="14277809" y="9353943"/>
            <a:ext cx="1503034" cy="1329076"/>
          </a:xfrm>
          <a:custGeom>
            <a:avLst/>
            <a:gdLst/>
            <a:ahLst/>
            <a:cxnLst/>
            <a:rect l="l" t="t" r="r" b="b"/>
            <a:pathLst>
              <a:path w="1503034" h="1329076">
                <a:moveTo>
                  <a:pt x="0" y="0"/>
                </a:moveTo>
                <a:lnTo>
                  <a:pt x="1503033" y="0"/>
                </a:lnTo>
                <a:lnTo>
                  <a:pt x="1503033" y="1329076"/>
                </a:lnTo>
                <a:lnTo>
                  <a:pt x="0" y="1329076"/>
                </a:lnTo>
                <a:lnTo>
                  <a:pt x="0" y="0"/>
                </a:lnTo>
                <a:close/>
              </a:path>
            </a:pathLst>
          </a:custGeom>
          <a:blipFill>
            <a:blip r:embed="rId2">
              <a:extLst>
                <a:ext uri="{96DAC541-7B7A-43D3-8B79-37D633B846F1}">
                  <asvg:svgBlip xmlns="" xmlns:asvg="http://schemas.microsoft.com/office/drawing/2016/SVG/main" r:embed="rId3"/>
                </a:ext>
              </a:extLst>
            </a:blip>
            <a:stretch>
              <a:fillRect r="-75829" b="-84178"/>
            </a:stretch>
          </a:blipFill>
        </p:spPr>
      </p:sp>
      <p:sp>
        <p:nvSpPr>
          <p:cNvPr id="10" name="Freeform 10"/>
          <p:cNvSpPr/>
          <p:nvPr/>
        </p:nvSpPr>
        <p:spPr>
          <a:xfrm rot="1590275">
            <a:off x="16259653" y="8557404"/>
            <a:ext cx="1282481" cy="2447876"/>
          </a:xfrm>
          <a:custGeom>
            <a:avLst/>
            <a:gdLst/>
            <a:ahLst/>
            <a:cxnLst/>
            <a:rect l="l" t="t" r="r" b="b"/>
            <a:pathLst>
              <a:path w="1282481" h="2447876">
                <a:moveTo>
                  <a:pt x="0" y="0"/>
                </a:moveTo>
                <a:lnTo>
                  <a:pt x="1282481" y="0"/>
                </a:lnTo>
                <a:lnTo>
                  <a:pt x="1282481" y="2447876"/>
                </a:lnTo>
                <a:lnTo>
                  <a:pt x="0" y="2447876"/>
                </a:lnTo>
                <a:lnTo>
                  <a:pt x="0" y="0"/>
                </a:lnTo>
                <a:close/>
              </a:path>
            </a:pathLst>
          </a:custGeom>
          <a:blipFill>
            <a:blip r:embed="rId6">
              <a:extLst>
                <a:ext uri="{96DAC541-7B7A-43D3-8B79-37D633B846F1}">
                  <asvg:svgBlip xmlns="" xmlns:asvg="http://schemas.microsoft.com/office/drawing/2016/SVG/main" r:embed="rId7"/>
                </a:ext>
              </a:extLst>
            </a:blip>
            <a:stretch>
              <a:fillRect l="-106067"/>
            </a:stretch>
          </a:blipFill>
        </p:spPr>
      </p:sp>
      <p:sp>
        <p:nvSpPr>
          <p:cNvPr id="11" name="Freeform 11"/>
          <p:cNvSpPr/>
          <p:nvPr/>
        </p:nvSpPr>
        <p:spPr>
          <a:xfrm rot="-7042760">
            <a:off x="9991111" y="11165514"/>
            <a:ext cx="1024065" cy="634752"/>
          </a:xfrm>
          <a:custGeom>
            <a:avLst/>
            <a:gdLst/>
            <a:ahLst/>
            <a:cxnLst/>
            <a:rect l="l" t="t" r="r" b="b"/>
            <a:pathLst>
              <a:path w="1024065" h="634752">
                <a:moveTo>
                  <a:pt x="0" y="0"/>
                </a:moveTo>
                <a:lnTo>
                  <a:pt x="1024065" y="0"/>
                </a:lnTo>
                <a:lnTo>
                  <a:pt x="1024065" y="634753"/>
                </a:lnTo>
                <a:lnTo>
                  <a:pt x="0" y="634753"/>
                </a:lnTo>
                <a:lnTo>
                  <a:pt x="0" y="0"/>
                </a:lnTo>
                <a:close/>
              </a:path>
            </a:pathLst>
          </a:custGeom>
          <a:blipFill>
            <a:blip r:embed="rId8">
              <a:extLst>
                <a:ext uri="{96DAC541-7B7A-43D3-8B79-37D633B846F1}">
                  <asvg:svgBlip xmlns="" xmlns:asvg="http://schemas.microsoft.com/office/drawing/2016/SVG/main" r:embed="rId9"/>
                </a:ext>
              </a:extLst>
            </a:blip>
            <a:stretch>
              <a:fillRect r="-43438" b="-94676"/>
            </a:stretch>
          </a:blipFill>
        </p:spPr>
      </p:sp>
      <p:sp>
        <p:nvSpPr>
          <p:cNvPr id="12" name="Freeform 12"/>
          <p:cNvSpPr/>
          <p:nvPr/>
        </p:nvSpPr>
        <p:spPr>
          <a:xfrm rot="2769510">
            <a:off x="7008716" y="4348196"/>
            <a:ext cx="515515" cy="951721"/>
          </a:xfrm>
          <a:custGeom>
            <a:avLst/>
            <a:gdLst/>
            <a:ahLst/>
            <a:cxnLst/>
            <a:rect l="l" t="t" r="r" b="b"/>
            <a:pathLst>
              <a:path w="515515" h="951721">
                <a:moveTo>
                  <a:pt x="0" y="0"/>
                </a:moveTo>
                <a:lnTo>
                  <a:pt x="515515" y="0"/>
                </a:lnTo>
                <a:lnTo>
                  <a:pt x="515515" y="951721"/>
                </a:lnTo>
                <a:lnTo>
                  <a:pt x="0" y="951721"/>
                </a:lnTo>
                <a:lnTo>
                  <a:pt x="0" y="0"/>
                </a:lnTo>
                <a:close/>
              </a:path>
            </a:pathLst>
          </a:custGeom>
          <a:blipFill>
            <a:blip r:embed="rId10">
              <a:extLst>
                <a:ext uri="{96DAC541-7B7A-43D3-8B79-37D633B846F1}">
                  <asvg:svgBlip xmlns="" xmlns:asvg="http://schemas.microsoft.com/office/drawing/2016/SVG/main" r:embed="rId11"/>
                </a:ext>
              </a:extLst>
            </a:blip>
            <a:stretch>
              <a:fillRect l="-254900" t="-52063" r="-9933" b="-14183"/>
            </a:stretch>
          </a:blipFill>
        </p:spPr>
      </p:sp>
      <p:sp>
        <p:nvSpPr>
          <p:cNvPr id="13" name="Freeform 13"/>
          <p:cNvSpPr/>
          <p:nvPr/>
        </p:nvSpPr>
        <p:spPr>
          <a:xfrm>
            <a:off x="12210339" y="11273153"/>
            <a:ext cx="333366" cy="392085"/>
          </a:xfrm>
          <a:custGeom>
            <a:avLst/>
            <a:gdLst/>
            <a:ahLst/>
            <a:cxnLst/>
            <a:rect l="l" t="t" r="r" b="b"/>
            <a:pathLst>
              <a:path w="333366" h="392085">
                <a:moveTo>
                  <a:pt x="0" y="0"/>
                </a:moveTo>
                <a:lnTo>
                  <a:pt x="333366" y="0"/>
                </a:lnTo>
                <a:lnTo>
                  <a:pt x="333366" y="392084"/>
                </a:lnTo>
                <a:lnTo>
                  <a:pt x="0" y="392084"/>
                </a:lnTo>
                <a:lnTo>
                  <a:pt x="0" y="0"/>
                </a:lnTo>
                <a:close/>
              </a:path>
            </a:pathLst>
          </a:custGeom>
          <a:blipFill>
            <a:blip r:embed="rId12">
              <a:extLst>
                <a:ext uri="{96DAC541-7B7A-43D3-8B79-37D633B846F1}">
                  <asvg:svgBlip xmlns="" xmlns:asvg="http://schemas.microsoft.com/office/drawing/2016/SVG/main" r:embed="rId13"/>
                </a:ext>
              </a:extLst>
            </a:blip>
            <a:stretch>
              <a:fillRect l="-142256" b="-158682"/>
            </a:stretch>
          </a:blipFill>
        </p:spPr>
      </p:sp>
      <p:sp>
        <p:nvSpPr>
          <p:cNvPr id="14" name="Freeform 14"/>
          <p:cNvSpPr/>
          <p:nvPr/>
        </p:nvSpPr>
        <p:spPr>
          <a:xfrm>
            <a:off x="5265539" y="5339578"/>
            <a:ext cx="499064" cy="477875"/>
          </a:xfrm>
          <a:custGeom>
            <a:avLst/>
            <a:gdLst/>
            <a:ahLst/>
            <a:cxnLst/>
            <a:rect l="l" t="t" r="r" b="b"/>
            <a:pathLst>
              <a:path w="499064" h="477875">
                <a:moveTo>
                  <a:pt x="0" y="0"/>
                </a:moveTo>
                <a:lnTo>
                  <a:pt x="499064" y="0"/>
                </a:lnTo>
                <a:lnTo>
                  <a:pt x="499064" y="477875"/>
                </a:lnTo>
                <a:lnTo>
                  <a:pt x="0" y="477875"/>
                </a:lnTo>
                <a:lnTo>
                  <a:pt x="0" y="0"/>
                </a:lnTo>
                <a:close/>
              </a:path>
            </a:pathLst>
          </a:custGeom>
          <a:blipFill>
            <a:blip r:embed="rId14">
              <a:extLst>
                <a:ext uri="{96DAC541-7B7A-43D3-8B79-37D633B846F1}">
                  <asvg:svgBlip xmlns="" xmlns:asvg="http://schemas.microsoft.com/office/drawing/2016/SVG/main" r:embed="rId15"/>
                </a:ext>
              </a:extLst>
            </a:blip>
            <a:stretch>
              <a:fillRect l="-102353" t="-165401"/>
            </a:stretch>
          </a:blipFill>
        </p:spPr>
      </p:sp>
      <p:grpSp>
        <p:nvGrpSpPr>
          <p:cNvPr id="15" name="Group 15"/>
          <p:cNvGrpSpPr>
            <a:grpSpLocks noChangeAspect="1"/>
          </p:cNvGrpSpPr>
          <p:nvPr/>
        </p:nvGrpSpPr>
        <p:grpSpPr>
          <a:xfrm>
            <a:off x="4474771" y="10506692"/>
            <a:ext cx="8609148" cy="4971437"/>
            <a:chOff x="0" y="0"/>
            <a:chExt cx="14288770" cy="8251190"/>
          </a:xfrm>
        </p:grpSpPr>
        <p:sp>
          <p:nvSpPr>
            <p:cNvPr id="16" name="Freeform 16"/>
            <p:cNvSpPr/>
            <p:nvPr/>
          </p:nvSpPr>
          <p:spPr>
            <a:xfrm>
              <a:off x="95250" y="97790"/>
              <a:ext cx="14098270" cy="8058150"/>
            </a:xfrm>
            <a:custGeom>
              <a:avLst/>
              <a:gdLst/>
              <a:ahLst/>
              <a:cxnLst/>
              <a:rect l="l" t="t" r="r" b="b"/>
              <a:pathLst>
                <a:path w="14098270" h="8058150">
                  <a:moveTo>
                    <a:pt x="0" y="8058150"/>
                  </a:moveTo>
                  <a:lnTo>
                    <a:pt x="0" y="321310"/>
                  </a:lnTo>
                  <a:lnTo>
                    <a:pt x="7018020" y="161290"/>
                  </a:lnTo>
                  <a:lnTo>
                    <a:pt x="7649210" y="147320"/>
                  </a:lnTo>
                  <a:lnTo>
                    <a:pt x="11856720" y="50800"/>
                  </a:lnTo>
                  <a:lnTo>
                    <a:pt x="12442190" y="38100"/>
                  </a:lnTo>
                  <a:lnTo>
                    <a:pt x="14098270" y="0"/>
                  </a:lnTo>
                  <a:lnTo>
                    <a:pt x="14098270" y="8058150"/>
                  </a:lnTo>
                  <a:close/>
                </a:path>
              </a:pathLst>
            </a:custGeom>
            <a:blipFill>
              <a:blip r:embed="rId16"/>
              <a:stretch>
                <a:fillRect l="-28145" t="-4964" b="-13270"/>
              </a:stretch>
            </a:blipFill>
          </p:spPr>
        </p:sp>
        <p:sp>
          <p:nvSpPr>
            <p:cNvPr id="17" name="Freeform 17"/>
            <p:cNvSpPr/>
            <p:nvPr/>
          </p:nvSpPr>
          <p:spPr>
            <a:xfrm>
              <a:off x="0" y="0"/>
              <a:ext cx="14288770" cy="8251190"/>
            </a:xfrm>
            <a:custGeom>
              <a:avLst/>
              <a:gdLst/>
              <a:ahLst/>
              <a:cxnLst/>
              <a:rect l="l" t="t" r="r" b="b"/>
              <a:pathLst>
                <a:path w="14288770" h="8251190">
                  <a:moveTo>
                    <a:pt x="14098270" y="194310"/>
                  </a:moveTo>
                  <a:lnTo>
                    <a:pt x="14098270" y="8060690"/>
                  </a:lnTo>
                  <a:lnTo>
                    <a:pt x="190500" y="8060690"/>
                  </a:lnTo>
                  <a:lnTo>
                    <a:pt x="190500" y="513080"/>
                  </a:lnTo>
                  <a:lnTo>
                    <a:pt x="350520" y="509270"/>
                  </a:lnTo>
                  <a:lnTo>
                    <a:pt x="7114539" y="354330"/>
                  </a:lnTo>
                  <a:lnTo>
                    <a:pt x="7745730" y="340360"/>
                  </a:lnTo>
                  <a:lnTo>
                    <a:pt x="11449050" y="255270"/>
                  </a:lnTo>
                  <a:lnTo>
                    <a:pt x="11953240" y="243840"/>
                  </a:lnTo>
                  <a:lnTo>
                    <a:pt x="12539980" y="231140"/>
                  </a:lnTo>
                  <a:lnTo>
                    <a:pt x="13454380" y="210820"/>
                  </a:lnTo>
                  <a:lnTo>
                    <a:pt x="14093191" y="196850"/>
                  </a:lnTo>
                  <a:lnTo>
                    <a:pt x="14098270" y="194310"/>
                  </a:lnTo>
                  <a:moveTo>
                    <a:pt x="14288770" y="0"/>
                  </a:moveTo>
                  <a:lnTo>
                    <a:pt x="14088109" y="5080"/>
                  </a:lnTo>
                  <a:lnTo>
                    <a:pt x="13449300" y="19050"/>
                  </a:lnTo>
                  <a:lnTo>
                    <a:pt x="12534900" y="39370"/>
                  </a:lnTo>
                  <a:lnTo>
                    <a:pt x="11948160" y="52070"/>
                  </a:lnTo>
                  <a:lnTo>
                    <a:pt x="11443970" y="63500"/>
                  </a:lnTo>
                  <a:lnTo>
                    <a:pt x="7740650" y="148590"/>
                  </a:lnTo>
                  <a:lnTo>
                    <a:pt x="7109460" y="162560"/>
                  </a:lnTo>
                  <a:lnTo>
                    <a:pt x="345440" y="318770"/>
                  </a:lnTo>
                  <a:lnTo>
                    <a:pt x="165100" y="322580"/>
                  </a:lnTo>
                  <a:lnTo>
                    <a:pt x="62230" y="325120"/>
                  </a:lnTo>
                  <a:lnTo>
                    <a:pt x="0" y="326390"/>
                  </a:lnTo>
                  <a:lnTo>
                    <a:pt x="0" y="8251190"/>
                  </a:lnTo>
                  <a:lnTo>
                    <a:pt x="14288770" y="8251190"/>
                  </a:lnTo>
                  <a:lnTo>
                    <a:pt x="14288770" y="0"/>
                  </a:lnTo>
                  <a:lnTo>
                    <a:pt x="14288770" y="0"/>
                  </a:lnTo>
                  <a:close/>
                </a:path>
              </a:pathLst>
            </a:custGeom>
            <a:solidFill>
              <a:srgbClr val="FFF6EB"/>
            </a:solidFill>
          </p:spPr>
        </p:sp>
      </p:grpSp>
      <p:sp>
        <p:nvSpPr>
          <p:cNvPr id="19" name="Rectangle 18"/>
          <p:cNvSpPr/>
          <p:nvPr/>
        </p:nvSpPr>
        <p:spPr>
          <a:xfrm>
            <a:off x="4572000" y="8405336"/>
            <a:ext cx="9144000" cy="369332"/>
          </a:xfrm>
          <a:prstGeom prst="rect">
            <a:avLst/>
          </a:prstGeom>
        </p:spPr>
        <p:txBody>
          <a:bodyPr>
            <a:spAutoFit/>
          </a:bodyPr>
          <a:lstStyle/>
          <a:p>
            <a:r>
              <a:rPr lang="ar-JO" dirty="0" smtClean="0">
                <a:solidFill>
                  <a:srgbClr val="333333"/>
                </a:solidFill>
                <a:latin typeface="DroidArabicKufi-Regular"/>
              </a:rPr>
              <a:t>تح</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775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98590" y="0"/>
            <a:ext cx="10287000" cy="18288000"/>
            <a:chOff x="0" y="0"/>
            <a:chExt cx="1149350" cy="1149350"/>
          </a:xfrm>
        </p:grpSpPr>
        <p:sp>
          <p:nvSpPr>
            <p:cNvPr id="3" name="Freeform 3"/>
            <p:cNvSpPr/>
            <p:nvPr/>
          </p:nvSpPr>
          <p:spPr>
            <a:xfrm>
              <a:off x="0" y="0"/>
              <a:ext cx="6716835" cy="11941040"/>
            </a:xfrm>
            <a:custGeom>
              <a:avLst/>
              <a:gdLst/>
              <a:ahLst/>
              <a:cxnLst/>
              <a:rect l="l" t="t" r="r" b="b"/>
              <a:pathLst>
                <a:path w="6716835" h="11941040">
                  <a:moveTo>
                    <a:pt x="6716835" y="131945"/>
                  </a:moveTo>
                  <a:lnTo>
                    <a:pt x="6716835" y="0"/>
                  </a:lnTo>
                  <a:lnTo>
                    <a:pt x="37110" y="0"/>
                  </a:lnTo>
                  <a:lnTo>
                    <a:pt x="37110" y="65973"/>
                  </a:lnTo>
                  <a:lnTo>
                    <a:pt x="0" y="65973"/>
                  </a:lnTo>
                  <a:lnTo>
                    <a:pt x="0" y="11941040"/>
                  </a:lnTo>
                  <a:lnTo>
                    <a:pt x="74219" y="11941040"/>
                  </a:lnTo>
                  <a:lnTo>
                    <a:pt x="74219" y="9632000"/>
                  </a:lnTo>
                  <a:lnTo>
                    <a:pt x="1335945" y="9632000"/>
                  </a:lnTo>
                  <a:lnTo>
                    <a:pt x="1335945" y="11941040"/>
                  </a:lnTo>
                  <a:lnTo>
                    <a:pt x="1410164" y="11941040"/>
                  </a:lnTo>
                  <a:lnTo>
                    <a:pt x="1410164" y="9632000"/>
                  </a:lnTo>
                  <a:lnTo>
                    <a:pt x="2671890" y="9632000"/>
                  </a:lnTo>
                  <a:lnTo>
                    <a:pt x="2671890" y="11941040"/>
                  </a:lnTo>
                  <a:lnTo>
                    <a:pt x="2746109" y="11941040"/>
                  </a:lnTo>
                  <a:lnTo>
                    <a:pt x="2746109" y="9632000"/>
                  </a:lnTo>
                  <a:lnTo>
                    <a:pt x="4007835" y="9632000"/>
                  </a:lnTo>
                  <a:lnTo>
                    <a:pt x="4007835" y="11941040"/>
                  </a:lnTo>
                  <a:lnTo>
                    <a:pt x="4082054" y="11941040"/>
                  </a:lnTo>
                  <a:lnTo>
                    <a:pt x="4082054" y="9632000"/>
                  </a:lnTo>
                  <a:lnTo>
                    <a:pt x="5343780" y="9632000"/>
                  </a:lnTo>
                  <a:lnTo>
                    <a:pt x="5343780" y="11941040"/>
                  </a:lnTo>
                  <a:lnTo>
                    <a:pt x="5418000" y="11941040"/>
                  </a:lnTo>
                  <a:lnTo>
                    <a:pt x="5418000" y="9632000"/>
                  </a:lnTo>
                  <a:lnTo>
                    <a:pt x="6716835" y="9632000"/>
                  </a:lnTo>
                  <a:lnTo>
                    <a:pt x="6716835" y="9500054"/>
                  </a:lnTo>
                  <a:lnTo>
                    <a:pt x="5418000" y="9500054"/>
                  </a:lnTo>
                  <a:lnTo>
                    <a:pt x="5418000" y="7256986"/>
                  </a:lnTo>
                  <a:lnTo>
                    <a:pt x="6716835" y="7256986"/>
                  </a:lnTo>
                  <a:lnTo>
                    <a:pt x="6716835" y="7125040"/>
                  </a:lnTo>
                  <a:lnTo>
                    <a:pt x="5418000" y="7125040"/>
                  </a:lnTo>
                  <a:lnTo>
                    <a:pt x="5418000" y="4881972"/>
                  </a:lnTo>
                  <a:lnTo>
                    <a:pt x="6716835" y="4881972"/>
                  </a:lnTo>
                  <a:lnTo>
                    <a:pt x="6716835" y="4750027"/>
                  </a:lnTo>
                  <a:lnTo>
                    <a:pt x="5418000" y="4750027"/>
                  </a:lnTo>
                  <a:lnTo>
                    <a:pt x="5418000" y="2506959"/>
                  </a:lnTo>
                  <a:lnTo>
                    <a:pt x="6716835" y="2506959"/>
                  </a:lnTo>
                  <a:lnTo>
                    <a:pt x="6716835" y="2375014"/>
                  </a:lnTo>
                  <a:lnTo>
                    <a:pt x="5418000" y="2375014"/>
                  </a:lnTo>
                  <a:lnTo>
                    <a:pt x="5418000" y="131945"/>
                  </a:lnTo>
                  <a:lnTo>
                    <a:pt x="6716835" y="131945"/>
                  </a:lnTo>
                  <a:close/>
                  <a:moveTo>
                    <a:pt x="1410164" y="2375014"/>
                  </a:moveTo>
                  <a:lnTo>
                    <a:pt x="1410164" y="131945"/>
                  </a:lnTo>
                  <a:lnTo>
                    <a:pt x="2671890" y="131945"/>
                  </a:lnTo>
                  <a:lnTo>
                    <a:pt x="2671890" y="2375014"/>
                  </a:lnTo>
                  <a:lnTo>
                    <a:pt x="1410164" y="2375014"/>
                  </a:lnTo>
                  <a:close/>
                  <a:moveTo>
                    <a:pt x="2671890" y="2506959"/>
                  </a:moveTo>
                  <a:lnTo>
                    <a:pt x="2671890" y="4750027"/>
                  </a:lnTo>
                  <a:lnTo>
                    <a:pt x="1410164" y="4750027"/>
                  </a:lnTo>
                  <a:lnTo>
                    <a:pt x="1410164" y="2506959"/>
                  </a:lnTo>
                  <a:lnTo>
                    <a:pt x="2671890" y="2506959"/>
                  </a:lnTo>
                  <a:close/>
                  <a:moveTo>
                    <a:pt x="1335945" y="2375014"/>
                  </a:moveTo>
                  <a:lnTo>
                    <a:pt x="74219" y="2375014"/>
                  </a:lnTo>
                  <a:lnTo>
                    <a:pt x="74219" y="131945"/>
                  </a:lnTo>
                  <a:lnTo>
                    <a:pt x="1335945" y="131945"/>
                  </a:lnTo>
                  <a:lnTo>
                    <a:pt x="1335945" y="2375014"/>
                  </a:lnTo>
                  <a:close/>
                  <a:moveTo>
                    <a:pt x="1335945" y="2506959"/>
                  </a:moveTo>
                  <a:lnTo>
                    <a:pt x="1335945" y="4750027"/>
                  </a:lnTo>
                  <a:lnTo>
                    <a:pt x="74219" y="4750027"/>
                  </a:lnTo>
                  <a:lnTo>
                    <a:pt x="74219" y="2506959"/>
                  </a:lnTo>
                  <a:lnTo>
                    <a:pt x="1335945" y="2506959"/>
                  </a:lnTo>
                  <a:close/>
                  <a:moveTo>
                    <a:pt x="1335945" y="4881972"/>
                  </a:moveTo>
                  <a:lnTo>
                    <a:pt x="1335945" y="7125040"/>
                  </a:lnTo>
                  <a:lnTo>
                    <a:pt x="74219" y="7125040"/>
                  </a:lnTo>
                  <a:lnTo>
                    <a:pt x="74219" y="4881972"/>
                  </a:lnTo>
                  <a:lnTo>
                    <a:pt x="1335945" y="4881972"/>
                  </a:lnTo>
                  <a:close/>
                  <a:moveTo>
                    <a:pt x="1410164" y="4881972"/>
                  </a:moveTo>
                  <a:lnTo>
                    <a:pt x="2671890" y="4881972"/>
                  </a:lnTo>
                  <a:lnTo>
                    <a:pt x="2671890" y="7125040"/>
                  </a:lnTo>
                  <a:lnTo>
                    <a:pt x="1410164" y="7125040"/>
                  </a:lnTo>
                  <a:lnTo>
                    <a:pt x="1410164" y="4881972"/>
                  </a:lnTo>
                  <a:close/>
                  <a:moveTo>
                    <a:pt x="2746109" y="4881972"/>
                  </a:moveTo>
                  <a:lnTo>
                    <a:pt x="4007835" y="4881972"/>
                  </a:lnTo>
                  <a:lnTo>
                    <a:pt x="4007835" y="7125040"/>
                  </a:lnTo>
                  <a:lnTo>
                    <a:pt x="2746109" y="7125040"/>
                  </a:lnTo>
                  <a:lnTo>
                    <a:pt x="2746109" y="4881972"/>
                  </a:lnTo>
                  <a:close/>
                  <a:moveTo>
                    <a:pt x="2746109" y="4750027"/>
                  </a:moveTo>
                  <a:lnTo>
                    <a:pt x="2746109" y="2506959"/>
                  </a:lnTo>
                  <a:lnTo>
                    <a:pt x="4007835" y="2506959"/>
                  </a:lnTo>
                  <a:lnTo>
                    <a:pt x="4007835" y="4750027"/>
                  </a:lnTo>
                  <a:lnTo>
                    <a:pt x="2746109" y="4750027"/>
                  </a:lnTo>
                  <a:close/>
                  <a:moveTo>
                    <a:pt x="2746109" y="2375014"/>
                  </a:moveTo>
                  <a:lnTo>
                    <a:pt x="2746109" y="131945"/>
                  </a:lnTo>
                  <a:lnTo>
                    <a:pt x="4007835" y="131945"/>
                  </a:lnTo>
                  <a:lnTo>
                    <a:pt x="4007835" y="2375014"/>
                  </a:lnTo>
                  <a:lnTo>
                    <a:pt x="2746109" y="2375014"/>
                  </a:lnTo>
                  <a:close/>
                  <a:moveTo>
                    <a:pt x="74219" y="9500054"/>
                  </a:moveTo>
                  <a:lnTo>
                    <a:pt x="74219" y="7256986"/>
                  </a:lnTo>
                  <a:lnTo>
                    <a:pt x="1335945" y="7256986"/>
                  </a:lnTo>
                  <a:lnTo>
                    <a:pt x="1335945" y="9500054"/>
                  </a:lnTo>
                  <a:lnTo>
                    <a:pt x="74219" y="9500054"/>
                  </a:lnTo>
                  <a:close/>
                  <a:moveTo>
                    <a:pt x="1410164" y="9500054"/>
                  </a:moveTo>
                  <a:lnTo>
                    <a:pt x="1410164" y="7256986"/>
                  </a:lnTo>
                  <a:lnTo>
                    <a:pt x="2671890" y="7256986"/>
                  </a:lnTo>
                  <a:lnTo>
                    <a:pt x="2671890" y="9500054"/>
                  </a:lnTo>
                  <a:lnTo>
                    <a:pt x="1410164" y="9500054"/>
                  </a:lnTo>
                  <a:close/>
                  <a:moveTo>
                    <a:pt x="2746109" y="9500054"/>
                  </a:moveTo>
                  <a:lnTo>
                    <a:pt x="2746109" y="7256986"/>
                  </a:lnTo>
                  <a:lnTo>
                    <a:pt x="4007835" y="7256986"/>
                  </a:lnTo>
                  <a:lnTo>
                    <a:pt x="4007835" y="9500054"/>
                  </a:lnTo>
                  <a:lnTo>
                    <a:pt x="2746109" y="9500054"/>
                  </a:lnTo>
                  <a:close/>
                  <a:moveTo>
                    <a:pt x="5343780" y="9500054"/>
                  </a:moveTo>
                  <a:lnTo>
                    <a:pt x="4082054" y="9500054"/>
                  </a:lnTo>
                  <a:lnTo>
                    <a:pt x="4082054" y="7256986"/>
                  </a:lnTo>
                  <a:lnTo>
                    <a:pt x="5343780" y="7256986"/>
                  </a:lnTo>
                  <a:lnTo>
                    <a:pt x="5343780" y="9500054"/>
                  </a:lnTo>
                  <a:close/>
                  <a:moveTo>
                    <a:pt x="5343780" y="7125040"/>
                  </a:moveTo>
                  <a:lnTo>
                    <a:pt x="4082054" y="7125040"/>
                  </a:lnTo>
                  <a:lnTo>
                    <a:pt x="4082054" y="4881972"/>
                  </a:lnTo>
                  <a:lnTo>
                    <a:pt x="5343780" y="4881972"/>
                  </a:lnTo>
                  <a:lnTo>
                    <a:pt x="5343780" y="7125040"/>
                  </a:lnTo>
                  <a:close/>
                  <a:moveTo>
                    <a:pt x="5343780" y="4750027"/>
                  </a:moveTo>
                  <a:lnTo>
                    <a:pt x="4082054" y="4750027"/>
                  </a:lnTo>
                  <a:lnTo>
                    <a:pt x="4082054" y="2506959"/>
                  </a:lnTo>
                  <a:lnTo>
                    <a:pt x="5343780" y="2506959"/>
                  </a:lnTo>
                  <a:lnTo>
                    <a:pt x="5343780" y="4750027"/>
                  </a:lnTo>
                  <a:close/>
                  <a:moveTo>
                    <a:pt x="5343780" y="2375014"/>
                  </a:moveTo>
                  <a:lnTo>
                    <a:pt x="4082054" y="2375014"/>
                  </a:lnTo>
                  <a:lnTo>
                    <a:pt x="4082054" y="131945"/>
                  </a:lnTo>
                  <a:lnTo>
                    <a:pt x="5343780" y="131945"/>
                  </a:lnTo>
                  <a:lnTo>
                    <a:pt x="5343780" y="2375014"/>
                  </a:lnTo>
                  <a:close/>
                </a:path>
              </a:pathLst>
            </a:custGeom>
            <a:solidFill>
              <a:srgbClr val="F19679"/>
            </a:solidFill>
          </p:spPr>
        </p:sp>
      </p:grpSp>
      <p:grpSp>
        <p:nvGrpSpPr>
          <p:cNvPr id="4" name="Group 4"/>
          <p:cNvGrpSpPr/>
          <p:nvPr/>
        </p:nvGrpSpPr>
        <p:grpSpPr>
          <a:xfrm>
            <a:off x="1554086" y="2118963"/>
            <a:ext cx="13905133" cy="8109883"/>
            <a:chOff x="0" y="0"/>
            <a:chExt cx="2063105" cy="1203264"/>
          </a:xfrm>
        </p:grpSpPr>
        <p:sp>
          <p:nvSpPr>
            <p:cNvPr id="5" name="Freeform 5"/>
            <p:cNvSpPr/>
            <p:nvPr/>
          </p:nvSpPr>
          <p:spPr>
            <a:xfrm>
              <a:off x="0" y="-1270"/>
              <a:ext cx="2064375" cy="1201994"/>
            </a:xfrm>
            <a:custGeom>
              <a:avLst/>
              <a:gdLst/>
              <a:ahLst/>
              <a:cxnLst/>
              <a:rect l="l" t="t" r="r" b="b"/>
              <a:pathLst>
                <a:path w="2064375" h="1201994">
                  <a:moveTo>
                    <a:pt x="2052945" y="27940"/>
                  </a:moveTo>
                  <a:cubicBezTo>
                    <a:pt x="2044055" y="24130"/>
                    <a:pt x="2035166" y="21590"/>
                    <a:pt x="2026275" y="21590"/>
                  </a:cubicBezTo>
                  <a:cubicBezTo>
                    <a:pt x="1999605" y="20320"/>
                    <a:pt x="1968923" y="20320"/>
                    <a:pt x="1936171" y="17780"/>
                  </a:cubicBezTo>
                  <a:cubicBezTo>
                    <a:pt x="1861311" y="12700"/>
                    <a:pt x="1788010" y="6350"/>
                    <a:pt x="1713150" y="3810"/>
                  </a:cubicBezTo>
                  <a:cubicBezTo>
                    <a:pt x="1652326" y="1270"/>
                    <a:pt x="1593062" y="3810"/>
                    <a:pt x="1532238" y="2540"/>
                  </a:cubicBezTo>
                  <a:cubicBezTo>
                    <a:pt x="1505725" y="2540"/>
                    <a:pt x="1479212" y="0"/>
                    <a:pt x="1452699" y="2540"/>
                  </a:cubicBezTo>
                  <a:cubicBezTo>
                    <a:pt x="1388756" y="10160"/>
                    <a:pt x="1324813" y="11430"/>
                    <a:pt x="1259310" y="8890"/>
                  </a:cubicBezTo>
                  <a:cubicBezTo>
                    <a:pt x="1226559" y="7620"/>
                    <a:pt x="1193807" y="7620"/>
                    <a:pt x="1161056" y="7620"/>
                  </a:cubicBezTo>
                  <a:cubicBezTo>
                    <a:pt x="1101792" y="7620"/>
                    <a:pt x="1042527" y="7620"/>
                    <a:pt x="983263" y="6350"/>
                  </a:cubicBezTo>
                  <a:cubicBezTo>
                    <a:pt x="920880" y="5080"/>
                    <a:pt x="306402" y="2540"/>
                    <a:pt x="245578" y="1270"/>
                  </a:cubicBezTo>
                  <a:cubicBezTo>
                    <a:pt x="195671" y="0"/>
                    <a:pt x="147324" y="1270"/>
                    <a:pt x="97417" y="1270"/>
                  </a:cubicBezTo>
                  <a:cubicBezTo>
                    <a:pt x="63106" y="1270"/>
                    <a:pt x="33020" y="3810"/>
                    <a:pt x="5080" y="5080"/>
                  </a:cubicBezTo>
                  <a:cubicBezTo>
                    <a:pt x="3810" y="5080"/>
                    <a:pt x="2540" y="7620"/>
                    <a:pt x="0" y="8890"/>
                  </a:cubicBezTo>
                  <a:cubicBezTo>
                    <a:pt x="1270" y="21590"/>
                    <a:pt x="3810" y="34290"/>
                    <a:pt x="5080" y="46990"/>
                  </a:cubicBezTo>
                  <a:cubicBezTo>
                    <a:pt x="15240" y="101372"/>
                    <a:pt x="16510" y="150557"/>
                    <a:pt x="17780" y="198878"/>
                  </a:cubicBezTo>
                  <a:cubicBezTo>
                    <a:pt x="19050" y="248062"/>
                    <a:pt x="17780" y="297246"/>
                    <a:pt x="16510" y="347294"/>
                  </a:cubicBezTo>
                  <a:cubicBezTo>
                    <a:pt x="15240" y="398204"/>
                    <a:pt x="2540" y="932328"/>
                    <a:pt x="2540" y="983238"/>
                  </a:cubicBezTo>
                  <a:cubicBezTo>
                    <a:pt x="2540" y="1033285"/>
                    <a:pt x="1270" y="1083332"/>
                    <a:pt x="0" y="1133379"/>
                  </a:cubicBezTo>
                  <a:cubicBezTo>
                    <a:pt x="0" y="1147384"/>
                    <a:pt x="3810" y="1157544"/>
                    <a:pt x="15240" y="1162624"/>
                  </a:cubicBezTo>
                  <a:cubicBezTo>
                    <a:pt x="22860" y="1166434"/>
                    <a:pt x="31750" y="1168974"/>
                    <a:pt x="40640" y="1170244"/>
                  </a:cubicBezTo>
                  <a:cubicBezTo>
                    <a:pt x="95857" y="1175324"/>
                    <a:pt x="155122" y="1179134"/>
                    <a:pt x="214386" y="1184214"/>
                  </a:cubicBezTo>
                  <a:cubicBezTo>
                    <a:pt x="247137" y="1186754"/>
                    <a:pt x="279889" y="1191834"/>
                    <a:pt x="312640" y="1193104"/>
                  </a:cubicBezTo>
                  <a:cubicBezTo>
                    <a:pt x="367226" y="1195644"/>
                    <a:pt x="975465" y="1196914"/>
                    <a:pt x="1030051" y="1198184"/>
                  </a:cubicBezTo>
                  <a:cubicBezTo>
                    <a:pt x="1037849" y="1198184"/>
                    <a:pt x="1045646" y="1198184"/>
                    <a:pt x="1053444" y="1198184"/>
                  </a:cubicBezTo>
                  <a:cubicBezTo>
                    <a:pt x="1090875" y="1198184"/>
                    <a:pt x="1129864" y="1196914"/>
                    <a:pt x="1167294" y="1196914"/>
                  </a:cubicBezTo>
                  <a:cubicBezTo>
                    <a:pt x="1210963" y="1196914"/>
                    <a:pt x="1253072" y="1198184"/>
                    <a:pt x="1296740" y="1198184"/>
                  </a:cubicBezTo>
                  <a:cubicBezTo>
                    <a:pt x="1360683" y="1198184"/>
                    <a:pt x="1426186" y="1198184"/>
                    <a:pt x="1490129" y="1198184"/>
                  </a:cubicBezTo>
                  <a:cubicBezTo>
                    <a:pt x="1549393" y="1198184"/>
                    <a:pt x="1608658" y="1199454"/>
                    <a:pt x="1667922" y="1200724"/>
                  </a:cubicBezTo>
                  <a:cubicBezTo>
                    <a:pt x="1694435" y="1200724"/>
                    <a:pt x="1722508" y="1201994"/>
                    <a:pt x="1749021" y="1201994"/>
                  </a:cubicBezTo>
                  <a:cubicBezTo>
                    <a:pt x="1834798" y="1200724"/>
                    <a:pt x="1919016" y="1194374"/>
                    <a:pt x="2003415" y="1194374"/>
                  </a:cubicBezTo>
                  <a:cubicBezTo>
                    <a:pt x="2007225" y="1194374"/>
                    <a:pt x="2012305" y="1191834"/>
                    <a:pt x="2016115" y="1189294"/>
                  </a:cubicBezTo>
                  <a:cubicBezTo>
                    <a:pt x="2021195" y="1185484"/>
                    <a:pt x="2023735" y="1179134"/>
                    <a:pt x="2026275" y="1176594"/>
                  </a:cubicBezTo>
                  <a:cubicBezTo>
                    <a:pt x="2027545" y="1127339"/>
                    <a:pt x="2028815" y="1091098"/>
                    <a:pt x="2030085" y="1054857"/>
                  </a:cubicBezTo>
                  <a:cubicBezTo>
                    <a:pt x="2031355" y="998770"/>
                    <a:pt x="2041515" y="460331"/>
                    <a:pt x="2042785" y="404244"/>
                  </a:cubicBezTo>
                  <a:cubicBezTo>
                    <a:pt x="2042785" y="370591"/>
                    <a:pt x="2044055" y="336939"/>
                    <a:pt x="2045325" y="303287"/>
                  </a:cubicBezTo>
                  <a:cubicBezTo>
                    <a:pt x="2046595" y="267046"/>
                    <a:pt x="2047865" y="230805"/>
                    <a:pt x="2050405" y="194563"/>
                  </a:cubicBezTo>
                  <a:cubicBezTo>
                    <a:pt x="2051675" y="172991"/>
                    <a:pt x="2051675" y="150556"/>
                    <a:pt x="2056755" y="128984"/>
                  </a:cubicBezTo>
                  <a:cubicBezTo>
                    <a:pt x="2061835" y="103098"/>
                    <a:pt x="2064375" y="78074"/>
                    <a:pt x="2063105" y="44450"/>
                  </a:cubicBezTo>
                  <a:cubicBezTo>
                    <a:pt x="2063105" y="38100"/>
                    <a:pt x="2059295" y="30480"/>
                    <a:pt x="2052945" y="27940"/>
                  </a:cubicBezTo>
                  <a:close/>
                </a:path>
              </a:pathLst>
            </a:custGeom>
            <a:solidFill>
              <a:srgbClr val="FFF6EB"/>
            </a:solidFill>
          </p:spPr>
        </p:sp>
      </p:grpSp>
      <p:sp>
        <p:nvSpPr>
          <p:cNvPr id="6" name="Freeform 6"/>
          <p:cNvSpPr/>
          <p:nvPr/>
        </p:nvSpPr>
        <p:spPr>
          <a:xfrm rot="-10578548">
            <a:off x="2605918" y="5270430"/>
            <a:ext cx="1503034" cy="1329076"/>
          </a:xfrm>
          <a:custGeom>
            <a:avLst/>
            <a:gdLst/>
            <a:ahLst/>
            <a:cxnLst/>
            <a:rect l="l" t="t" r="r" b="b"/>
            <a:pathLst>
              <a:path w="1503034" h="1329076">
                <a:moveTo>
                  <a:pt x="0" y="0"/>
                </a:moveTo>
                <a:lnTo>
                  <a:pt x="1503034" y="0"/>
                </a:lnTo>
                <a:lnTo>
                  <a:pt x="1503034" y="1329076"/>
                </a:lnTo>
                <a:lnTo>
                  <a:pt x="0" y="1329076"/>
                </a:lnTo>
                <a:lnTo>
                  <a:pt x="0" y="0"/>
                </a:lnTo>
                <a:close/>
              </a:path>
            </a:pathLst>
          </a:custGeom>
          <a:blipFill>
            <a:blip r:embed="rId4">
              <a:extLst>
                <a:ext uri="{96DAC541-7B7A-43D3-8B79-37D633B846F1}">
                  <asvg:svgBlip xmlns="" xmlns:asvg="http://schemas.microsoft.com/office/drawing/2016/SVG/main" r:embed="rId5"/>
                </a:ext>
              </a:extLst>
            </a:blip>
            <a:stretch>
              <a:fillRect r="-75829" b="-84178"/>
            </a:stretch>
          </a:blipFill>
        </p:spPr>
      </p:sp>
      <p:sp>
        <p:nvSpPr>
          <p:cNvPr id="7" name="Freeform 7"/>
          <p:cNvSpPr/>
          <p:nvPr/>
        </p:nvSpPr>
        <p:spPr>
          <a:xfrm rot="-5290468">
            <a:off x="15464596" y="10848315"/>
            <a:ext cx="1282481" cy="2447876"/>
          </a:xfrm>
          <a:custGeom>
            <a:avLst/>
            <a:gdLst/>
            <a:ahLst/>
            <a:cxnLst/>
            <a:rect l="l" t="t" r="r" b="b"/>
            <a:pathLst>
              <a:path w="1282481" h="2447876">
                <a:moveTo>
                  <a:pt x="0" y="0"/>
                </a:moveTo>
                <a:lnTo>
                  <a:pt x="1282481" y="0"/>
                </a:lnTo>
                <a:lnTo>
                  <a:pt x="1282481" y="2447875"/>
                </a:lnTo>
                <a:lnTo>
                  <a:pt x="0" y="2447875"/>
                </a:lnTo>
                <a:lnTo>
                  <a:pt x="0" y="0"/>
                </a:lnTo>
                <a:close/>
              </a:path>
            </a:pathLst>
          </a:custGeom>
          <a:blipFill>
            <a:blip r:embed="rId6">
              <a:extLst>
                <a:ext uri="{96DAC541-7B7A-43D3-8B79-37D633B846F1}">
                  <asvg:svgBlip xmlns="" xmlns:asvg="http://schemas.microsoft.com/office/drawing/2016/SVG/main" r:embed="rId7"/>
                </a:ext>
              </a:extLst>
            </a:blip>
            <a:stretch>
              <a:fillRect l="-106067"/>
            </a:stretch>
          </a:blipFill>
        </p:spPr>
      </p:sp>
      <p:sp>
        <p:nvSpPr>
          <p:cNvPr id="8" name="Freeform 8"/>
          <p:cNvSpPr/>
          <p:nvPr/>
        </p:nvSpPr>
        <p:spPr>
          <a:xfrm rot="2769510">
            <a:off x="14891871" y="11080870"/>
            <a:ext cx="515515" cy="951721"/>
          </a:xfrm>
          <a:custGeom>
            <a:avLst/>
            <a:gdLst/>
            <a:ahLst/>
            <a:cxnLst/>
            <a:rect l="l" t="t" r="r" b="b"/>
            <a:pathLst>
              <a:path w="515515" h="951721">
                <a:moveTo>
                  <a:pt x="0" y="0"/>
                </a:moveTo>
                <a:lnTo>
                  <a:pt x="515515" y="0"/>
                </a:lnTo>
                <a:lnTo>
                  <a:pt x="515515" y="951721"/>
                </a:lnTo>
                <a:lnTo>
                  <a:pt x="0" y="951721"/>
                </a:lnTo>
                <a:lnTo>
                  <a:pt x="0" y="0"/>
                </a:lnTo>
                <a:close/>
              </a:path>
            </a:pathLst>
          </a:custGeom>
          <a:blipFill>
            <a:blip r:embed="rId8">
              <a:extLst>
                <a:ext uri="{96DAC541-7B7A-43D3-8B79-37D633B846F1}">
                  <asvg:svgBlip xmlns="" xmlns:asvg="http://schemas.microsoft.com/office/drawing/2016/SVG/main" r:embed="rId9"/>
                </a:ext>
              </a:extLst>
            </a:blip>
            <a:stretch>
              <a:fillRect l="-254900" t="-52063" r="-9933" b="-14183"/>
            </a:stretch>
          </a:blipFill>
        </p:spPr>
      </p:sp>
      <p:sp>
        <p:nvSpPr>
          <p:cNvPr id="9" name="Freeform 9"/>
          <p:cNvSpPr/>
          <p:nvPr/>
        </p:nvSpPr>
        <p:spPr>
          <a:xfrm>
            <a:off x="1304554" y="5934968"/>
            <a:ext cx="499064" cy="477875"/>
          </a:xfrm>
          <a:custGeom>
            <a:avLst/>
            <a:gdLst/>
            <a:ahLst/>
            <a:cxnLst/>
            <a:rect l="l" t="t" r="r" b="b"/>
            <a:pathLst>
              <a:path w="499064" h="477875">
                <a:moveTo>
                  <a:pt x="0" y="0"/>
                </a:moveTo>
                <a:lnTo>
                  <a:pt x="499064" y="0"/>
                </a:lnTo>
                <a:lnTo>
                  <a:pt x="499064" y="477875"/>
                </a:lnTo>
                <a:lnTo>
                  <a:pt x="0" y="477875"/>
                </a:lnTo>
                <a:lnTo>
                  <a:pt x="0" y="0"/>
                </a:lnTo>
                <a:close/>
              </a:path>
            </a:pathLst>
          </a:custGeom>
          <a:blipFill>
            <a:blip r:embed="rId10">
              <a:extLst>
                <a:ext uri="{96DAC541-7B7A-43D3-8B79-37D633B846F1}">
                  <asvg:svgBlip xmlns="" xmlns:asvg="http://schemas.microsoft.com/office/drawing/2016/SVG/main" r:embed="rId11"/>
                </a:ext>
              </a:extLst>
            </a:blip>
            <a:stretch>
              <a:fillRect l="-102353" t="-165401"/>
            </a:stretch>
          </a:blipFill>
        </p:spPr>
      </p:sp>
      <p:pic>
        <p:nvPicPr>
          <p:cNvPr id="10" name="Picture 10">
            <a:hlinkClick r:id="" action="ppaction://media"/>
          </p:cNvPr>
          <p:cNvPicPr>
            <a:picLocks noChangeAspect="1"/>
          </p:cNvPicPr>
          <p:nvPr>
            <a:videoFile r:link="rId1"/>
            <p:extLst>
              <p:ext uri="{DAA4B4D4-6D71-4841-9C94-3DE7FCFB9230}">
                <p14:media xmlns:p14="http://schemas.microsoft.com/office/powerpoint/2010/main" r:embed="rId2">
                  <p14:trim end="4880"/>
                </p14:media>
              </p:ext>
            </p:extLst>
          </p:nvPr>
        </p:nvPicPr>
        <p:blipFill>
          <a:blip r:embed="rId12"/>
          <a:srcRect l="13671" t="18204" r="46045" b="41911"/>
          <a:stretch>
            <a:fillRect/>
          </a:stretch>
        </p:blipFill>
        <p:spPr>
          <a:xfrm>
            <a:off x="3474689" y="1328955"/>
            <a:ext cx="10484601" cy="5917052"/>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3723" y="7457839"/>
            <a:ext cx="16835857" cy="9153761"/>
          </a:xfrm>
          <a:prstGeom prst="rect">
            <a:avLst/>
          </a:prstGeom>
        </p:spPr>
      </p:pic>
    </p:spTree>
  </p:cSld>
  <p:clrMapOvr>
    <a:masterClrMapping/>
  </p:clrMapOvr>
  <p:transition>
    <p:fade/>
  </p:transition>
  <p:timing>
    <p:tnLst>
      <p:par>
        <p:cTn id="1" dur="indefinite" restart="never" nodeType="tmRoot">
          <p:childTnLst>
            <p:video>
              <p:cMediaNode vol="0">
                <p:cTn id="2" fill="hold" display="0">
                  <p:stCondLst>
                    <p:cond delay="indefinite"/>
                  </p:stCondLst>
                </p:cTn>
                <p:tgtEl>
                  <p:spTgt spid="10"/>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B054"/>
        </a:solidFill>
        <a:effectLst/>
      </p:bgPr>
    </p:bg>
    <p:spTree>
      <p:nvGrpSpPr>
        <p:cNvPr id="1" name=""/>
        <p:cNvGrpSpPr/>
        <p:nvPr/>
      </p:nvGrpSpPr>
      <p:grpSpPr>
        <a:xfrm>
          <a:off x="0" y="0"/>
          <a:ext cx="0" cy="0"/>
          <a:chOff x="0" y="0"/>
          <a:chExt cx="0" cy="0"/>
        </a:xfrm>
      </p:grpSpPr>
      <p:pic>
        <p:nvPicPr>
          <p:cNvPr id="2" name="WhatsApp Video 2025-09-25 at 11.20.23 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72570"/>
            <a:ext cx="18288000" cy="1821542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10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283</Words>
  <Application>Microsoft Office PowerPoint</Application>
  <PresentationFormat>Custom</PresentationFormat>
  <Paragraphs>65</Paragraphs>
  <Slides>8</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Teshrin</vt:lpstr>
      <vt:lpstr>DroidArabicKufi-Regular</vt:lpstr>
      <vt:lpstr>Ara Hamah Zanki</vt:lpstr>
      <vt:lpstr>Noto Sans Arabic Bold</vt:lpstr>
      <vt:lpstr>Calibri</vt:lpstr>
      <vt:lpstr>Noto Sans Arabic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فيديو تعليمي عن الوقت بصيغتي 12 ساعة و24 ساعة تصميم نوستالجيا رسم يدوي أزرق بيج أصفر</dc:title>
  <cp:lastModifiedBy>DELL</cp:lastModifiedBy>
  <cp:revision>9</cp:revision>
  <dcterms:created xsi:type="dcterms:W3CDTF">2006-08-16T00:00:00Z</dcterms:created>
  <dcterms:modified xsi:type="dcterms:W3CDTF">2025-10-07T06:32:31Z</dcterms:modified>
  <dc:identifier>DAGzr5QNKjE</dc:identifier>
</cp:coreProperties>
</file>